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notesSlides/notesSlide5.xml" ContentType="application/vnd.openxmlformats-officedocument.presentationml.notesSlide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notesSlides/notesSlide6.xml" ContentType="application/vnd.openxmlformats-officedocument.presentationml.notesSlide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notesSlides/notesSlide7.xml" ContentType="application/vnd.openxmlformats-officedocument.presentationml.notesSlide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notesSlides/notesSlide8.xml" ContentType="application/vnd.openxmlformats-officedocument.presentationml.notesSlide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notesSlides/notesSlide9.xml" ContentType="application/vnd.openxmlformats-officedocument.presentationml.notesSlide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notesSlides/notesSlide10.xml" ContentType="application/vnd.openxmlformats-officedocument.presentationml.notesSlide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notesSlides/notesSlide11.xml" ContentType="application/vnd.openxmlformats-officedocument.presentationml.notesSlide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notesSlides/notesSlide12.xml" ContentType="application/vnd.openxmlformats-officedocument.presentationml.notesSlide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notesSlides/notesSlide13.xml" ContentType="application/vnd.openxmlformats-officedocument.presentationml.notesSlide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notesSlides/notesSlide14.xml" ContentType="application/vnd.openxmlformats-officedocument.presentationml.notesSlide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notesSlides/notesSlide15.xml" ContentType="application/vnd.openxmlformats-officedocument.presentationml.notesSlide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notesSlides/notesSlide16.xml" ContentType="application/vnd.openxmlformats-officedocument.presentationml.notesSlide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notesSlides/notesSlide17.xml" ContentType="application/vnd.openxmlformats-officedocument.presentationml.notesSlide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notesSlides/notesSlide18.xml" ContentType="application/vnd.openxmlformats-officedocument.presentationml.notesSlide+xml"/>
  <Override PartName="/ppt/tags/tag1730.xml" ContentType="application/vnd.openxmlformats-officedocument.presentationml.tags+xml"/>
  <Override PartName="/ppt/notesSlides/notesSlide19.xml" ContentType="application/vnd.openxmlformats-officedocument.presentationml.notesSlide+xml"/>
  <Override PartName="/ppt/tags/tag1731.xml" ContentType="application/vnd.openxmlformats-officedocument.presentationml.tags+xml"/>
  <Override PartName="/ppt/notesSlides/notesSlide20.xml" ContentType="application/vnd.openxmlformats-officedocument.presentationml.notesSlide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notesSlides/notesSlide21.xml" ContentType="application/vnd.openxmlformats-officedocument.presentationml.notesSlide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notesSlides/notesSlide22.xml" ContentType="application/vnd.openxmlformats-officedocument.presentationml.notesSlide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notesSlides/notesSlide23.xml" ContentType="application/vnd.openxmlformats-officedocument.presentationml.notesSlide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notesSlides/notesSlide24.xml" ContentType="application/vnd.openxmlformats-officedocument.presentationml.notesSlide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11.xml" ContentType="application/vnd.openxmlformats-officedocument.presentationml.tags+xml"/>
  <Override PartName="/ppt/notesSlides/notesSlide28.xml" ContentType="application/vnd.openxmlformats-officedocument.presentationml.notesSlide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  <p:sldMasterId id="2147483825" r:id="rId2"/>
  </p:sldMasterIdLst>
  <p:notesMasterIdLst>
    <p:notesMasterId r:id="rId55"/>
  </p:notesMasterIdLst>
  <p:handoutMasterIdLst>
    <p:handoutMasterId r:id="rId56"/>
  </p:handoutMasterIdLst>
  <p:sldIdLst>
    <p:sldId id="1097" r:id="rId3"/>
    <p:sldId id="1139" r:id="rId4"/>
    <p:sldId id="1138" r:id="rId5"/>
    <p:sldId id="1023" r:id="rId6"/>
    <p:sldId id="1134" r:id="rId7"/>
    <p:sldId id="1024" r:id="rId8"/>
    <p:sldId id="1079" r:id="rId9"/>
    <p:sldId id="1080" r:id="rId10"/>
    <p:sldId id="1081" r:id="rId11"/>
    <p:sldId id="1082" r:id="rId12"/>
    <p:sldId id="1083" r:id="rId13"/>
    <p:sldId id="1084" r:id="rId14"/>
    <p:sldId id="1086" r:id="rId15"/>
    <p:sldId id="1088" r:id="rId16"/>
    <p:sldId id="1087" r:id="rId17"/>
    <p:sldId id="1089" r:id="rId18"/>
    <p:sldId id="1090" r:id="rId19"/>
    <p:sldId id="1027" r:id="rId20"/>
    <p:sldId id="1028" r:id="rId21"/>
    <p:sldId id="1029" r:id="rId22"/>
    <p:sldId id="1063" r:id="rId23"/>
    <p:sldId id="1062" r:id="rId24"/>
    <p:sldId id="1030" r:id="rId25"/>
    <p:sldId id="1031" r:id="rId26"/>
    <p:sldId id="1032" r:id="rId27"/>
    <p:sldId id="1033" r:id="rId28"/>
    <p:sldId id="1122" r:id="rId29"/>
    <p:sldId id="1140" r:id="rId30"/>
    <p:sldId id="1135" r:id="rId31"/>
    <p:sldId id="1034" r:id="rId32"/>
    <p:sldId id="1060" r:id="rId33"/>
    <p:sldId id="1121" r:id="rId34"/>
    <p:sldId id="1061" r:id="rId35"/>
    <p:sldId id="1095" r:id="rId36"/>
    <p:sldId id="1136" r:id="rId37"/>
    <p:sldId id="1099" r:id="rId38"/>
    <p:sldId id="1123" r:id="rId39"/>
    <p:sldId id="1124" r:id="rId40"/>
    <p:sldId id="1125" r:id="rId41"/>
    <p:sldId id="1126" r:id="rId42"/>
    <p:sldId id="1127" r:id="rId43"/>
    <p:sldId id="1141" r:id="rId44"/>
    <p:sldId id="1128" r:id="rId45"/>
    <p:sldId id="1142" r:id="rId46"/>
    <p:sldId id="1129" r:id="rId47"/>
    <p:sldId id="1130" r:id="rId48"/>
    <p:sldId id="1100" r:id="rId49"/>
    <p:sldId id="1101" r:id="rId50"/>
    <p:sldId id="1132" r:id="rId51"/>
    <p:sldId id="1133" r:id="rId52"/>
    <p:sldId id="1102" r:id="rId53"/>
    <p:sldId id="1120" r:id="rId54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 varScale="1">
        <p:scale>
          <a:sx n="61" d="100"/>
          <a:sy n="61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1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/>
          <a:lstStyle/>
          <a:p>
            <a:pPr marL="228600" indent="-228600">
              <a:buAutoNum type="alphaLcParenBoth"/>
            </a:pPr>
            <a:r>
              <a:rPr lang="en-US" dirty="0" smtClean="0"/>
              <a:t>All of the above</a:t>
            </a:r>
          </a:p>
          <a:p>
            <a:pPr marL="0" indent="0">
              <a:buNone/>
            </a:pPr>
            <a:r>
              <a:rPr lang="en-US" dirty="0" smtClean="0"/>
              <a:t>Pictures</a:t>
            </a:r>
            <a:r>
              <a:rPr lang="en-US" baseline="0" dirty="0" smtClean="0"/>
              <a:t> show the Bombe built by Alan Turing to break the enigma machine ciphers.</a:t>
            </a:r>
            <a:endParaRPr lang="en-US" dirty="0" smtClean="0"/>
          </a:p>
          <a:p>
            <a:r>
              <a:rPr lang="en-US" dirty="0" smtClean="0"/>
              <a:t>They were Fixed-Program Computers came</a:t>
            </a:r>
            <a:r>
              <a:rPr lang="en-US" baseline="0" dirty="0" smtClean="0"/>
              <a:t> before stored-program computers (general purpose)</a:t>
            </a:r>
          </a:p>
          <a:p>
            <a:r>
              <a:rPr lang="en-US" baseline="0" dirty="0" smtClean="0"/>
              <a:t>The former required re-wiring (e.g. ENIAC took 3 weeks to “re-wire”).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4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9" tIns="48330" rIns="96659" bIns="483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NAND and NOR gates can implement any logic circuit</a:t>
            </a:r>
          </a:p>
          <a:p>
            <a:r>
              <a:rPr lang="en-US" dirty="0" smtClean="0"/>
              <a:t>    i.e. a computer processor</a:t>
            </a:r>
          </a:p>
          <a:p>
            <a:r>
              <a:rPr lang="en-US" dirty="0" smtClean="0"/>
              <a:t>Use P- and N-transistors to implement NAND or NOR gates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 conductor</a:t>
            </a:r>
          </a:p>
          <a:p>
            <a:r>
              <a:rPr lang="en-US" dirty="0" smtClean="0"/>
              <a:t>high voltage -&gt;</a:t>
            </a:r>
            <a:r>
              <a:rPr lang="en-US" baseline="0" dirty="0" smtClean="0"/>
              <a:t> insulator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</a:t>
            </a:r>
            <a:r>
              <a:rPr lang="en-US" baseline="0" dirty="0" smtClean="0"/>
              <a:t> conductor</a:t>
            </a:r>
          </a:p>
          <a:p>
            <a:r>
              <a:rPr lang="en-US" baseline="0" dirty="0" smtClean="0"/>
              <a:t>low voltage -&gt; insulator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40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3" tIns="48326" rIns="96653" bIns="48326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FB7AA-250D-2A47-B5B1-0002D1751CA6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  <a:latin typeface="+mn-lt"/>
              </a:rPr>
              <a:t> Weatherspoon</a:t>
            </a:r>
            <a:endParaRPr lang="en-US" sz="2700" b="1" dirty="0" smtClean="0">
              <a:solidFill>
                <a:srgbClr val="898989"/>
              </a:solidFill>
              <a:latin typeface="+mn-lt"/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4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33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06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556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556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340350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24050"/>
            <a:ext cx="3236913" cy="455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848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1"/>
          </a:solidFill>
          <a:latin typeface="Helvetica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589.xml"/><Relationship Id="rId299" Type="http://schemas.openxmlformats.org/officeDocument/2006/relationships/tags" Target="../tags/tag771.xml"/><Relationship Id="rId303" Type="http://schemas.openxmlformats.org/officeDocument/2006/relationships/tags" Target="../tags/tag775.xml"/><Relationship Id="rId21" Type="http://schemas.openxmlformats.org/officeDocument/2006/relationships/tags" Target="../tags/tag493.xml"/><Relationship Id="rId42" Type="http://schemas.openxmlformats.org/officeDocument/2006/relationships/tags" Target="../tags/tag514.xml"/><Relationship Id="rId63" Type="http://schemas.openxmlformats.org/officeDocument/2006/relationships/tags" Target="../tags/tag535.xml"/><Relationship Id="rId84" Type="http://schemas.openxmlformats.org/officeDocument/2006/relationships/tags" Target="../tags/tag556.xml"/><Relationship Id="rId138" Type="http://schemas.openxmlformats.org/officeDocument/2006/relationships/tags" Target="../tags/tag610.xml"/><Relationship Id="rId159" Type="http://schemas.openxmlformats.org/officeDocument/2006/relationships/tags" Target="../tags/tag631.xml"/><Relationship Id="rId324" Type="http://schemas.openxmlformats.org/officeDocument/2006/relationships/tags" Target="../tags/tag796.xml"/><Relationship Id="rId345" Type="http://schemas.openxmlformats.org/officeDocument/2006/relationships/tags" Target="../tags/tag817.xml"/><Relationship Id="rId366" Type="http://schemas.openxmlformats.org/officeDocument/2006/relationships/tags" Target="../tags/tag838.xml"/><Relationship Id="rId170" Type="http://schemas.openxmlformats.org/officeDocument/2006/relationships/tags" Target="../tags/tag642.xml"/><Relationship Id="rId191" Type="http://schemas.openxmlformats.org/officeDocument/2006/relationships/tags" Target="../tags/tag663.xml"/><Relationship Id="rId205" Type="http://schemas.openxmlformats.org/officeDocument/2006/relationships/tags" Target="../tags/tag677.xml"/><Relationship Id="rId226" Type="http://schemas.openxmlformats.org/officeDocument/2006/relationships/tags" Target="../tags/tag698.xml"/><Relationship Id="rId247" Type="http://schemas.openxmlformats.org/officeDocument/2006/relationships/tags" Target="../tags/tag719.xml"/><Relationship Id="rId107" Type="http://schemas.openxmlformats.org/officeDocument/2006/relationships/tags" Target="../tags/tag579.xml"/><Relationship Id="rId268" Type="http://schemas.openxmlformats.org/officeDocument/2006/relationships/tags" Target="../tags/tag740.xml"/><Relationship Id="rId289" Type="http://schemas.openxmlformats.org/officeDocument/2006/relationships/tags" Target="../tags/tag761.xml"/><Relationship Id="rId11" Type="http://schemas.openxmlformats.org/officeDocument/2006/relationships/tags" Target="../tags/tag483.xml"/><Relationship Id="rId32" Type="http://schemas.openxmlformats.org/officeDocument/2006/relationships/tags" Target="../tags/tag504.xml"/><Relationship Id="rId53" Type="http://schemas.openxmlformats.org/officeDocument/2006/relationships/tags" Target="../tags/tag525.xml"/><Relationship Id="rId74" Type="http://schemas.openxmlformats.org/officeDocument/2006/relationships/tags" Target="../tags/tag546.xml"/><Relationship Id="rId128" Type="http://schemas.openxmlformats.org/officeDocument/2006/relationships/tags" Target="../tags/tag600.xml"/><Relationship Id="rId149" Type="http://schemas.openxmlformats.org/officeDocument/2006/relationships/tags" Target="../tags/tag621.xml"/><Relationship Id="rId314" Type="http://schemas.openxmlformats.org/officeDocument/2006/relationships/tags" Target="../tags/tag786.xml"/><Relationship Id="rId335" Type="http://schemas.openxmlformats.org/officeDocument/2006/relationships/tags" Target="../tags/tag807.xml"/><Relationship Id="rId356" Type="http://schemas.openxmlformats.org/officeDocument/2006/relationships/tags" Target="../tags/tag828.xml"/><Relationship Id="rId5" Type="http://schemas.openxmlformats.org/officeDocument/2006/relationships/tags" Target="../tags/tag477.xml"/><Relationship Id="rId95" Type="http://schemas.openxmlformats.org/officeDocument/2006/relationships/tags" Target="../tags/tag567.xml"/><Relationship Id="rId160" Type="http://schemas.openxmlformats.org/officeDocument/2006/relationships/tags" Target="../tags/tag632.xml"/><Relationship Id="rId181" Type="http://schemas.openxmlformats.org/officeDocument/2006/relationships/tags" Target="../tags/tag653.xml"/><Relationship Id="rId216" Type="http://schemas.openxmlformats.org/officeDocument/2006/relationships/tags" Target="../tags/tag688.xml"/><Relationship Id="rId237" Type="http://schemas.openxmlformats.org/officeDocument/2006/relationships/tags" Target="../tags/tag709.xml"/><Relationship Id="rId258" Type="http://schemas.openxmlformats.org/officeDocument/2006/relationships/tags" Target="../tags/tag730.xml"/><Relationship Id="rId279" Type="http://schemas.openxmlformats.org/officeDocument/2006/relationships/tags" Target="../tags/tag751.xml"/><Relationship Id="rId22" Type="http://schemas.openxmlformats.org/officeDocument/2006/relationships/tags" Target="../tags/tag494.xml"/><Relationship Id="rId43" Type="http://schemas.openxmlformats.org/officeDocument/2006/relationships/tags" Target="../tags/tag515.xml"/><Relationship Id="rId64" Type="http://schemas.openxmlformats.org/officeDocument/2006/relationships/tags" Target="../tags/tag536.xml"/><Relationship Id="rId118" Type="http://schemas.openxmlformats.org/officeDocument/2006/relationships/tags" Target="../tags/tag590.xml"/><Relationship Id="rId139" Type="http://schemas.openxmlformats.org/officeDocument/2006/relationships/tags" Target="../tags/tag611.xml"/><Relationship Id="rId290" Type="http://schemas.openxmlformats.org/officeDocument/2006/relationships/tags" Target="../tags/tag762.xml"/><Relationship Id="rId304" Type="http://schemas.openxmlformats.org/officeDocument/2006/relationships/tags" Target="../tags/tag776.xml"/><Relationship Id="rId325" Type="http://schemas.openxmlformats.org/officeDocument/2006/relationships/tags" Target="../tags/tag797.xml"/><Relationship Id="rId346" Type="http://schemas.openxmlformats.org/officeDocument/2006/relationships/tags" Target="../tags/tag818.xml"/><Relationship Id="rId367" Type="http://schemas.openxmlformats.org/officeDocument/2006/relationships/tags" Target="../tags/tag839.xml"/><Relationship Id="rId85" Type="http://schemas.openxmlformats.org/officeDocument/2006/relationships/tags" Target="../tags/tag557.xml"/><Relationship Id="rId150" Type="http://schemas.openxmlformats.org/officeDocument/2006/relationships/tags" Target="../tags/tag622.xml"/><Relationship Id="rId171" Type="http://schemas.openxmlformats.org/officeDocument/2006/relationships/tags" Target="../tags/tag643.xml"/><Relationship Id="rId192" Type="http://schemas.openxmlformats.org/officeDocument/2006/relationships/tags" Target="../tags/tag664.xml"/><Relationship Id="rId206" Type="http://schemas.openxmlformats.org/officeDocument/2006/relationships/tags" Target="../tags/tag678.xml"/><Relationship Id="rId227" Type="http://schemas.openxmlformats.org/officeDocument/2006/relationships/tags" Target="../tags/tag699.xml"/><Relationship Id="rId248" Type="http://schemas.openxmlformats.org/officeDocument/2006/relationships/tags" Target="../tags/tag720.xml"/><Relationship Id="rId269" Type="http://schemas.openxmlformats.org/officeDocument/2006/relationships/tags" Target="../tags/tag741.xml"/><Relationship Id="rId12" Type="http://schemas.openxmlformats.org/officeDocument/2006/relationships/tags" Target="../tags/tag484.xml"/><Relationship Id="rId33" Type="http://schemas.openxmlformats.org/officeDocument/2006/relationships/tags" Target="../tags/tag505.xml"/><Relationship Id="rId108" Type="http://schemas.openxmlformats.org/officeDocument/2006/relationships/tags" Target="../tags/tag580.xml"/><Relationship Id="rId129" Type="http://schemas.openxmlformats.org/officeDocument/2006/relationships/tags" Target="../tags/tag601.xml"/><Relationship Id="rId280" Type="http://schemas.openxmlformats.org/officeDocument/2006/relationships/tags" Target="../tags/tag752.xml"/><Relationship Id="rId315" Type="http://schemas.openxmlformats.org/officeDocument/2006/relationships/tags" Target="../tags/tag787.xml"/><Relationship Id="rId336" Type="http://schemas.openxmlformats.org/officeDocument/2006/relationships/tags" Target="../tags/tag808.xml"/><Relationship Id="rId357" Type="http://schemas.openxmlformats.org/officeDocument/2006/relationships/tags" Target="../tags/tag829.xml"/><Relationship Id="rId54" Type="http://schemas.openxmlformats.org/officeDocument/2006/relationships/tags" Target="../tags/tag526.xml"/><Relationship Id="rId75" Type="http://schemas.openxmlformats.org/officeDocument/2006/relationships/tags" Target="../tags/tag547.xml"/><Relationship Id="rId96" Type="http://schemas.openxmlformats.org/officeDocument/2006/relationships/tags" Target="../tags/tag568.xml"/><Relationship Id="rId140" Type="http://schemas.openxmlformats.org/officeDocument/2006/relationships/tags" Target="../tags/tag612.xml"/><Relationship Id="rId161" Type="http://schemas.openxmlformats.org/officeDocument/2006/relationships/tags" Target="../tags/tag633.xml"/><Relationship Id="rId182" Type="http://schemas.openxmlformats.org/officeDocument/2006/relationships/tags" Target="../tags/tag654.xml"/><Relationship Id="rId217" Type="http://schemas.openxmlformats.org/officeDocument/2006/relationships/tags" Target="../tags/tag689.xml"/><Relationship Id="rId6" Type="http://schemas.openxmlformats.org/officeDocument/2006/relationships/tags" Target="../tags/tag478.xml"/><Relationship Id="rId238" Type="http://schemas.openxmlformats.org/officeDocument/2006/relationships/tags" Target="../tags/tag710.xml"/><Relationship Id="rId259" Type="http://schemas.openxmlformats.org/officeDocument/2006/relationships/tags" Target="../tags/tag731.xml"/><Relationship Id="rId23" Type="http://schemas.openxmlformats.org/officeDocument/2006/relationships/tags" Target="../tags/tag495.xml"/><Relationship Id="rId119" Type="http://schemas.openxmlformats.org/officeDocument/2006/relationships/tags" Target="../tags/tag591.xml"/><Relationship Id="rId270" Type="http://schemas.openxmlformats.org/officeDocument/2006/relationships/tags" Target="../tags/tag742.xml"/><Relationship Id="rId291" Type="http://schemas.openxmlformats.org/officeDocument/2006/relationships/tags" Target="../tags/tag763.xml"/><Relationship Id="rId305" Type="http://schemas.openxmlformats.org/officeDocument/2006/relationships/tags" Target="../tags/tag777.xml"/><Relationship Id="rId326" Type="http://schemas.openxmlformats.org/officeDocument/2006/relationships/tags" Target="../tags/tag798.xml"/><Relationship Id="rId347" Type="http://schemas.openxmlformats.org/officeDocument/2006/relationships/tags" Target="../tags/tag819.xml"/><Relationship Id="rId44" Type="http://schemas.openxmlformats.org/officeDocument/2006/relationships/tags" Target="../tags/tag516.xml"/><Relationship Id="rId65" Type="http://schemas.openxmlformats.org/officeDocument/2006/relationships/tags" Target="../tags/tag537.xml"/><Relationship Id="rId86" Type="http://schemas.openxmlformats.org/officeDocument/2006/relationships/tags" Target="../tags/tag558.xml"/><Relationship Id="rId130" Type="http://schemas.openxmlformats.org/officeDocument/2006/relationships/tags" Target="../tags/tag602.xml"/><Relationship Id="rId151" Type="http://schemas.openxmlformats.org/officeDocument/2006/relationships/tags" Target="../tags/tag623.xml"/><Relationship Id="rId368" Type="http://schemas.openxmlformats.org/officeDocument/2006/relationships/tags" Target="../tags/tag840.xml"/><Relationship Id="rId172" Type="http://schemas.openxmlformats.org/officeDocument/2006/relationships/tags" Target="../tags/tag644.xml"/><Relationship Id="rId193" Type="http://schemas.openxmlformats.org/officeDocument/2006/relationships/tags" Target="../tags/tag665.xml"/><Relationship Id="rId207" Type="http://schemas.openxmlformats.org/officeDocument/2006/relationships/tags" Target="../tags/tag679.xml"/><Relationship Id="rId228" Type="http://schemas.openxmlformats.org/officeDocument/2006/relationships/tags" Target="../tags/tag700.xml"/><Relationship Id="rId249" Type="http://schemas.openxmlformats.org/officeDocument/2006/relationships/tags" Target="../tags/tag721.xml"/><Relationship Id="rId13" Type="http://schemas.openxmlformats.org/officeDocument/2006/relationships/tags" Target="../tags/tag485.xml"/><Relationship Id="rId109" Type="http://schemas.openxmlformats.org/officeDocument/2006/relationships/tags" Target="../tags/tag581.xml"/><Relationship Id="rId260" Type="http://schemas.openxmlformats.org/officeDocument/2006/relationships/tags" Target="../tags/tag732.xml"/><Relationship Id="rId281" Type="http://schemas.openxmlformats.org/officeDocument/2006/relationships/tags" Target="../tags/tag753.xml"/><Relationship Id="rId316" Type="http://schemas.openxmlformats.org/officeDocument/2006/relationships/tags" Target="../tags/tag788.xml"/><Relationship Id="rId337" Type="http://schemas.openxmlformats.org/officeDocument/2006/relationships/tags" Target="../tags/tag809.xml"/><Relationship Id="rId34" Type="http://schemas.openxmlformats.org/officeDocument/2006/relationships/tags" Target="../tags/tag506.xml"/><Relationship Id="rId55" Type="http://schemas.openxmlformats.org/officeDocument/2006/relationships/tags" Target="../tags/tag527.xml"/><Relationship Id="rId76" Type="http://schemas.openxmlformats.org/officeDocument/2006/relationships/tags" Target="../tags/tag548.xml"/><Relationship Id="rId97" Type="http://schemas.openxmlformats.org/officeDocument/2006/relationships/tags" Target="../tags/tag569.xml"/><Relationship Id="rId120" Type="http://schemas.openxmlformats.org/officeDocument/2006/relationships/tags" Target="../tags/tag592.xml"/><Relationship Id="rId141" Type="http://schemas.openxmlformats.org/officeDocument/2006/relationships/tags" Target="../tags/tag613.xml"/><Relationship Id="rId358" Type="http://schemas.openxmlformats.org/officeDocument/2006/relationships/tags" Target="../tags/tag830.xml"/><Relationship Id="rId7" Type="http://schemas.openxmlformats.org/officeDocument/2006/relationships/tags" Target="../tags/tag479.xml"/><Relationship Id="rId162" Type="http://schemas.openxmlformats.org/officeDocument/2006/relationships/tags" Target="../tags/tag634.xml"/><Relationship Id="rId183" Type="http://schemas.openxmlformats.org/officeDocument/2006/relationships/tags" Target="../tags/tag655.xml"/><Relationship Id="rId218" Type="http://schemas.openxmlformats.org/officeDocument/2006/relationships/tags" Target="../tags/tag690.xml"/><Relationship Id="rId239" Type="http://schemas.openxmlformats.org/officeDocument/2006/relationships/tags" Target="../tags/tag711.xml"/><Relationship Id="rId250" Type="http://schemas.openxmlformats.org/officeDocument/2006/relationships/tags" Target="../tags/tag722.xml"/><Relationship Id="rId271" Type="http://schemas.openxmlformats.org/officeDocument/2006/relationships/tags" Target="../tags/tag743.xml"/><Relationship Id="rId292" Type="http://schemas.openxmlformats.org/officeDocument/2006/relationships/tags" Target="../tags/tag764.xml"/><Relationship Id="rId306" Type="http://schemas.openxmlformats.org/officeDocument/2006/relationships/tags" Target="../tags/tag778.xml"/><Relationship Id="rId24" Type="http://schemas.openxmlformats.org/officeDocument/2006/relationships/tags" Target="../tags/tag496.xml"/><Relationship Id="rId45" Type="http://schemas.openxmlformats.org/officeDocument/2006/relationships/tags" Target="../tags/tag517.xml"/><Relationship Id="rId66" Type="http://schemas.openxmlformats.org/officeDocument/2006/relationships/tags" Target="../tags/tag538.xml"/><Relationship Id="rId87" Type="http://schemas.openxmlformats.org/officeDocument/2006/relationships/tags" Target="../tags/tag559.xml"/><Relationship Id="rId110" Type="http://schemas.openxmlformats.org/officeDocument/2006/relationships/tags" Target="../tags/tag582.xml"/><Relationship Id="rId131" Type="http://schemas.openxmlformats.org/officeDocument/2006/relationships/tags" Target="../tags/tag603.xml"/><Relationship Id="rId327" Type="http://schemas.openxmlformats.org/officeDocument/2006/relationships/tags" Target="../tags/tag799.xml"/><Relationship Id="rId348" Type="http://schemas.openxmlformats.org/officeDocument/2006/relationships/tags" Target="../tags/tag820.xml"/><Relationship Id="rId369" Type="http://schemas.openxmlformats.org/officeDocument/2006/relationships/tags" Target="../tags/tag841.xml"/><Relationship Id="rId152" Type="http://schemas.openxmlformats.org/officeDocument/2006/relationships/tags" Target="../tags/tag624.xml"/><Relationship Id="rId173" Type="http://schemas.openxmlformats.org/officeDocument/2006/relationships/tags" Target="../tags/tag645.xml"/><Relationship Id="rId194" Type="http://schemas.openxmlformats.org/officeDocument/2006/relationships/tags" Target="../tags/tag666.xml"/><Relationship Id="rId208" Type="http://schemas.openxmlformats.org/officeDocument/2006/relationships/tags" Target="../tags/tag680.xml"/><Relationship Id="rId229" Type="http://schemas.openxmlformats.org/officeDocument/2006/relationships/tags" Target="../tags/tag701.xml"/><Relationship Id="rId240" Type="http://schemas.openxmlformats.org/officeDocument/2006/relationships/tags" Target="../tags/tag712.xml"/><Relationship Id="rId261" Type="http://schemas.openxmlformats.org/officeDocument/2006/relationships/tags" Target="../tags/tag733.xml"/><Relationship Id="rId14" Type="http://schemas.openxmlformats.org/officeDocument/2006/relationships/tags" Target="../tags/tag486.xml"/><Relationship Id="rId35" Type="http://schemas.openxmlformats.org/officeDocument/2006/relationships/tags" Target="../tags/tag507.xml"/><Relationship Id="rId56" Type="http://schemas.openxmlformats.org/officeDocument/2006/relationships/tags" Target="../tags/tag528.xml"/><Relationship Id="rId77" Type="http://schemas.openxmlformats.org/officeDocument/2006/relationships/tags" Target="../tags/tag549.xml"/><Relationship Id="rId100" Type="http://schemas.openxmlformats.org/officeDocument/2006/relationships/tags" Target="../tags/tag572.xml"/><Relationship Id="rId282" Type="http://schemas.openxmlformats.org/officeDocument/2006/relationships/tags" Target="../tags/tag754.xml"/><Relationship Id="rId317" Type="http://schemas.openxmlformats.org/officeDocument/2006/relationships/tags" Target="../tags/tag789.xml"/><Relationship Id="rId338" Type="http://schemas.openxmlformats.org/officeDocument/2006/relationships/tags" Target="../tags/tag810.xml"/><Relationship Id="rId359" Type="http://schemas.openxmlformats.org/officeDocument/2006/relationships/tags" Target="../tags/tag831.xml"/><Relationship Id="rId8" Type="http://schemas.openxmlformats.org/officeDocument/2006/relationships/tags" Target="../tags/tag480.xml"/><Relationship Id="rId98" Type="http://schemas.openxmlformats.org/officeDocument/2006/relationships/tags" Target="../tags/tag570.xml"/><Relationship Id="rId121" Type="http://schemas.openxmlformats.org/officeDocument/2006/relationships/tags" Target="../tags/tag593.xml"/><Relationship Id="rId142" Type="http://schemas.openxmlformats.org/officeDocument/2006/relationships/tags" Target="../tags/tag614.xml"/><Relationship Id="rId163" Type="http://schemas.openxmlformats.org/officeDocument/2006/relationships/tags" Target="../tags/tag635.xml"/><Relationship Id="rId184" Type="http://schemas.openxmlformats.org/officeDocument/2006/relationships/tags" Target="../tags/tag656.xml"/><Relationship Id="rId219" Type="http://schemas.openxmlformats.org/officeDocument/2006/relationships/tags" Target="../tags/tag691.xml"/><Relationship Id="rId370" Type="http://schemas.openxmlformats.org/officeDocument/2006/relationships/tags" Target="../tags/tag842.xml"/><Relationship Id="rId230" Type="http://schemas.openxmlformats.org/officeDocument/2006/relationships/tags" Target="../tags/tag702.xml"/><Relationship Id="rId251" Type="http://schemas.openxmlformats.org/officeDocument/2006/relationships/tags" Target="../tags/tag723.xml"/><Relationship Id="rId25" Type="http://schemas.openxmlformats.org/officeDocument/2006/relationships/tags" Target="../tags/tag497.xml"/><Relationship Id="rId46" Type="http://schemas.openxmlformats.org/officeDocument/2006/relationships/tags" Target="../tags/tag518.xml"/><Relationship Id="rId67" Type="http://schemas.openxmlformats.org/officeDocument/2006/relationships/tags" Target="../tags/tag539.xml"/><Relationship Id="rId272" Type="http://schemas.openxmlformats.org/officeDocument/2006/relationships/tags" Target="../tags/tag744.xml"/><Relationship Id="rId293" Type="http://schemas.openxmlformats.org/officeDocument/2006/relationships/tags" Target="../tags/tag765.xml"/><Relationship Id="rId307" Type="http://schemas.openxmlformats.org/officeDocument/2006/relationships/tags" Target="../tags/tag779.xml"/><Relationship Id="rId328" Type="http://schemas.openxmlformats.org/officeDocument/2006/relationships/tags" Target="../tags/tag800.xml"/><Relationship Id="rId349" Type="http://schemas.openxmlformats.org/officeDocument/2006/relationships/tags" Target="../tags/tag821.xml"/><Relationship Id="rId88" Type="http://schemas.openxmlformats.org/officeDocument/2006/relationships/tags" Target="../tags/tag560.xml"/><Relationship Id="rId111" Type="http://schemas.openxmlformats.org/officeDocument/2006/relationships/tags" Target="../tags/tag583.xml"/><Relationship Id="rId132" Type="http://schemas.openxmlformats.org/officeDocument/2006/relationships/tags" Target="../tags/tag604.xml"/><Relationship Id="rId153" Type="http://schemas.openxmlformats.org/officeDocument/2006/relationships/tags" Target="../tags/tag625.xml"/><Relationship Id="rId174" Type="http://schemas.openxmlformats.org/officeDocument/2006/relationships/tags" Target="../tags/tag646.xml"/><Relationship Id="rId195" Type="http://schemas.openxmlformats.org/officeDocument/2006/relationships/tags" Target="../tags/tag667.xml"/><Relationship Id="rId209" Type="http://schemas.openxmlformats.org/officeDocument/2006/relationships/tags" Target="../tags/tag681.xml"/><Relationship Id="rId360" Type="http://schemas.openxmlformats.org/officeDocument/2006/relationships/tags" Target="../tags/tag832.xml"/><Relationship Id="rId220" Type="http://schemas.openxmlformats.org/officeDocument/2006/relationships/tags" Target="../tags/tag692.xml"/><Relationship Id="rId241" Type="http://schemas.openxmlformats.org/officeDocument/2006/relationships/tags" Target="../tags/tag713.xml"/><Relationship Id="rId15" Type="http://schemas.openxmlformats.org/officeDocument/2006/relationships/tags" Target="../tags/tag487.xml"/><Relationship Id="rId36" Type="http://schemas.openxmlformats.org/officeDocument/2006/relationships/tags" Target="../tags/tag508.xml"/><Relationship Id="rId57" Type="http://schemas.openxmlformats.org/officeDocument/2006/relationships/tags" Target="../tags/tag529.xml"/><Relationship Id="rId262" Type="http://schemas.openxmlformats.org/officeDocument/2006/relationships/tags" Target="../tags/tag734.xml"/><Relationship Id="rId283" Type="http://schemas.openxmlformats.org/officeDocument/2006/relationships/tags" Target="../tags/tag755.xml"/><Relationship Id="rId318" Type="http://schemas.openxmlformats.org/officeDocument/2006/relationships/tags" Target="../tags/tag790.xml"/><Relationship Id="rId339" Type="http://schemas.openxmlformats.org/officeDocument/2006/relationships/tags" Target="../tags/tag811.xml"/><Relationship Id="rId78" Type="http://schemas.openxmlformats.org/officeDocument/2006/relationships/tags" Target="../tags/tag550.xml"/><Relationship Id="rId99" Type="http://schemas.openxmlformats.org/officeDocument/2006/relationships/tags" Target="../tags/tag571.xml"/><Relationship Id="rId101" Type="http://schemas.openxmlformats.org/officeDocument/2006/relationships/tags" Target="../tags/tag573.xml"/><Relationship Id="rId122" Type="http://schemas.openxmlformats.org/officeDocument/2006/relationships/tags" Target="../tags/tag594.xml"/><Relationship Id="rId143" Type="http://schemas.openxmlformats.org/officeDocument/2006/relationships/tags" Target="../tags/tag615.xml"/><Relationship Id="rId164" Type="http://schemas.openxmlformats.org/officeDocument/2006/relationships/tags" Target="../tags/tag636.xml"/><Relationship Id="rId185" Type="http://schemas.openxmlformats.org/officeDocument/2006/relationships/tags" Target="../tags/tag657.xml"/><Relationship Id="rId350" Type="http://schemas.openxmlformats.org/officeDocument/2006/relationships/tags" Target="../tags/tag822.xml"/><Relationship Id="rId371" Type="http://schemas.openxmlformats.org/officeDocument/2006/relationships/tags" Target="../tags/tag843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80" Type="http://schemas.openxmlformats.org/officeDocument/2006/relationships/tags" Target="../tags/tag652.xml"/><Relationship Id="rId210" Type="http://schemas.openxmlformats.org/officeDocument/2006/relationships/tags" Target="../tags/tag682.xml"/><Relationship Id="rId215" Type="http://schemas.openxmlformats.org/officeDocument/2006/relationships/tags" Target="../tags/tag687.xml"/><Relationship Id="rId236" Type="http://schemas.openxmlformats.org/officeDocument/2006/relationships/tags" Target="../tags/tag708.xml"/><Relationship Id="rId257" Type="http://schemas.openxmlformats.org/officeDocument/2006/relationships/tags" Target="../tags/tag729.xml"/><Relationship Id="rId278" Type="http://schemas.openxmlformats.org/officeDocument/2006/relationships/tags" Target="../tags/tag750.xml"/><Relationship Id="rId26" Type="http://schemas.openxmlformats.org/officeDocument/2006/relationships/tags" Target="../tags/tag498.xml"/><Relationship Id="rId231" Type="http://schemas.openxmlformats.org/officeDocument/2006/relationships/tags" Target="../tags/tag703.xml"/><Relationship Id="rId252" Type="http://schemas.openxmlformats.org/officeDocument/2006/relationships/tags" Target="../tags/tag724.xml"/><Relationship Id="rId273" Type="http://schemas.openxmlformats.org/officeDocument/2006/relationships/tags" Target="../tags/tag745.xml"/><Relationship Id="rId294" Type="http://schemas.openxmlformats.org/officeDocument/2006/relationships/tags" Target="../tags/tag766.xml"/><Relationship Id="rId308" Type="http://schemas.openxmlformats.org/officeDocument/2006/relationships/tags" Target="../tags/tag780.xml"/><Relationship Id="rId329" Type="http://schemas.openxmlformats.org/officeDocument/2006/relationships/tags" Target="../tags/tag801.xml"/><Relationship Id="rId47" Type="http://schemas.openxmlformats.org/officeDocument/2006/relationships/tags" Target="../tags/tag519.xml"/><Relationship Id="rId68" Type="http://schemas.openxmlformats.org/officeDocument/2006/relationships/tags" Target="../tags/tag540.xml"/><Relationship Id="rId89" Type="http://schemas.openxmlformats.org/officeDocument/2006/relationships/tags" Target="../tags/tag561.xml"/><Relationship Id="rId112" Type="http://schemas.openxmlformats.org/officeDocument/2006/relationships/tags" Target="../tags/tag584.xml"/><Relationship Id="rId133" Type="http://schemas.openxmlformats.org/officeDocument/2006/relationships/tags" Target="../tags/tag605.xml"/><Relationship Id="rId154" Type="http://schemas.openxmlformats.org/officeDocument/2006/relationships/tags" Target="../tags/tag626.xml"/><Relationship Id="rId175" Type="http://schemas.openxmlformats.org/officeDocument/2006/relationships/tags" Target="../tags/tag647.xml"/><Relationship Id="rId340" Type="http://schemas.openxmlformats.org/officeDocument/2006/relationships/tags" Target="../tags/tag812.xml"/><Relationship Id="rId361" Type="http://schemas.openxmlformats.org/officeDocument/2006/relationships/tags" Target="../tags/tag833.xml"/><Relationship Id="rId196" Type="http://schemas.openxmlformats.org/officeDocument/2006/relationships/tags" Target="../tags/tag668.xml"/><Relationship Id="rId200" Type="http://schemas.openxmlformats.org/officeDocument/2006/relationships/tags" Target="../tags/tag672.xml"/><Relationship Id="rId16" Type="http://schemas.openxmlformats.org/officeDocument/2006/relationships/tags" Target="../tags/tag488.xml"/><Relationship Id="rId221" Type="http://schemas.openxmlformats.org/officeDocument/2006/relationships/tags" Target="../tags/tag693.xml"/><Relationship Id="rId242" Type="http://schemas.openxmlformats.org/officeDocument/2006/relationships/tags" Target="../tags/tag714.xml"/><Relationship Id="rId263" Type="http://schemas.openxmlformats.org/officeDocument/2006/relationships/tags" Target="../tags/tag735.xml"/><Relationship Id="rId284" Type="http://schemas.openxmlformats.org/officeDocument/2006/relationships/tags" Target="../tags/tag756.xml"/><Relationship Id="rId319" Type="http://schemas.openxmlformats.org/officeDocument/2006/relationships/tags" Target="../tags/tag791.xml"/><Relationship Id="rId37" Type="http://schemas.openxmlformats.org/officeDocument/2006/relationships/tags" Target="../tags/tag509.xml"/><Relationship Id="rId58" Type="http://schemas.openxmlformats.org/officeDocument/2006/relationships/tags" Target="../tags/tag530.xml"/><Relationship Id="rId79" Type="http://schemas.openxmlformats.org/officeDocument/2006/relationships/tags" Target="../tags/tag551.xml"/><Relationship Id="rId102" Type="http://schemas.openxmlformats.org/officeDocument/2006/relationships/tags" Target="../tags/tag574.xml"/><Relationship Id="rId123" Type="http://schemas.openxmlformats.org/officeDocument/2006/relationships/tags" Target="../tags/tag595.xml"/><Relationship Id="rId144" Type="http://schemas.openxmlformats.org/officeDocument/2006/relationships/tags" Target="../tags/tag616.xml"/><Relationship Id="rId330" Type="http://schemas.openxmlformats.org/officeDocument/2006/relationships/tags" Target="../tags/tag802.xml"/><Relationship Id="rId90" Type="http://schemas.openxmlformats.org/officeDocument/2006/relationships/tags" Target="../tags/tag562.xml"/><Relationship Id="rId165" Type="http://schemas.openxmlformats.org/officeDocument/2006/relationships/tags" Target="../tags/tag637.xml"/><Relationship Id="rId186" Type="http://schemas.openxmlformats.org/officeDocument/2006/relationships/tags" Target="../tags/tag658.xml"/><Relationship Id="rId351" Type="http://schemas.openxmlformats.org/officeDocument/2006/relationships/tags" Target="../tags/tag823.xml"/><Relationship Id="rId372" Type="http://schemas.openxmlformats.org/officeDocument/2006/relationships/tags" Target="../tags/tag844.xml"/><Relationship Id="rId211" Type="http://schemas.openxmlformats.org/officeDocument/2006/relationships/tags" Target="../tags/tag683.xml"/><Relationship Id="rId232" Type="http://schemas.openxmlformats.org/officeDocument/2006/relationships/tags" Target="../tags/tag704.xml"/><Relationship Id="rId253" Type="http://schemas.openxmlformats.org/officeDocument/2006/relationships/tags" Target="../tags/tag725.xml"/><Relationship Id="rId274" Type="http://schemas.openxmlformats.org/officeDocument/2006/relationships/tags" Target="../tags/tag746.xml"/><Relationship Id="rId295" Type="http://schemas.openxmlformats.org/officeDocument/2006/relationships/tags" Target="../tags/tag767.xml"/><Relationship Id="rId309" Type="http://schemas.openxmlformats.org/officeDocument/2006/relationships/tags" Target="../tags/tag781.xml"/><Relationship Id="rId27" Type="http://schemas.openxmlformats.org/officeDocument/2006/relationships/tags" Target="../tags/tag499.xml"/><Relationship Id="rId48" Type="http://schemas.openxmlformats.org/officeDocument/2006/relationships/tags" Target="../tags/tag520.xml"/><Relationship Id="rId69" Type="http://schemas.openxmlformats.org/officeDocument/2006/relationships/tags" Target="../tags/tag541.xml"/><Relationship Id="rId113" Type="http://schemas.openxmlformats.org/officeDocument/2006/relationships/tags" Target="../tags/tag585.xml"/><Relationship Id="rId134" Type="http://schemas.openxmlformats.org/officeDocument/2006/relationships/tags" Target="../tags/tag606.xml"/><Relationship Id="rId320" Type="http://schemas.openxmlformats.org/officeDocument/2006/relationships/tags" Target="../tags/tag792.xml"/><Relationship Id="rId80" Type="http://schemas.openxmlformats.org/officeDocument/2006/relationships/tags" Target="../tags/tag552.xml"/><Relationship Id="rId155" Type="http://schemas.openxmlformats.org/officeDocument/2006/relationships/tags" Target="../tags/tag627.xml"/><Relationship Id="rId176" Type="http://schemas.openxmlformats.org/officeDocument/2006/relationships/tags" Target="../tags/tag648.xml"/><Relationship Id="rId197" Type="http://schemas.openxmlformats.org/officeDocument/2006/relationships/tags" Target="../tags/tag669.xml"/><Relationship Id="rId341" Type="http://schemas.openxmlformats.org/officeDocument/2006/relationships/tags" Target="../tags/tag813.xml"/><Relationship Id="rId362" Type="http://schemas.openxmlformats.org/officeDocument/2006/relationships/tags" Target="../tags/tag834.xml"/><Relationship Id="rId201" Type="http://schemas.openxmlformats.org/officeDocument/2006/relationships/tags" Target="../tags/tag673.xml"/><Relationship Id="rId222" Type="http://schemas.openxmlformats.org/officeDocument/2006/relationships/tags" Target="../tags/tag694.xml"/><Relationship Id="rId243" Type="http://schemas.openxmlformats.org/officeDocument/2006/relationships/tags" Target="../tags/tag715.xml"/><Relationship Id="rId264" Type="http://schemas.openxmlformats.org/officeDocument/2006/relationships/tags" Target="../tags/tag736.xml"/><Relationship Id="rId285" Type="http://schemas.openxmlformats.org/officeDocument/2006/relationships/tags" Target="../tags/tag757.xml"/><Relationship Id="rId17" Type="http://schemas.openxmlformats.org/officeDocument/2006/relationships/tags" Target="../tags/tag489.xml"/><Relationship Id="rId38" Type="http://schemas.openxmlformats.org/officeDocument/2006/relationships/tags" Target="../tags/tag510.xml"/><Relationship Id="rId59" Type="http://schemas.openxmlformats.org/officeDocument/2006/relationships/tags" Target="../tags/tag531.xml"/><Relationship Id="rId103" Type="http://schemas.openxmlformats.org/officeDocument/2006/relationships/tags" Target="../tags/tag575.xml"/><Relationship Id="rId124" Type="http://schemas.openxmlformats.org/officeDocument/2006/relationships/tags" Target="../tags/tag596.xml"/><Relationship Id="rId310" Type="http://schemas.openxmlformats.org/officeDocument/2006/relationships/tags" Target="../tags/tag782.xml"/><Relationship Id="rId70" Type="http://schemas.openxmlformats.org/officeDocument/2006/relationships/tags" Target="../tags/tag542.xml"/><Relationship Id="rId91" Type="http://schemas.openxmlformats.org/officeDocument/2006/relationships/tags" Target="../tags/tag563.xml"/><Relationship Id="rId145" Type="http://schemas.openxmlformats.org/officeDocument/2006/relationships/tags" Target="../tags/tag617.xml"/><Relationship Id="rId166" Type="http://schemas.openxmlformats.org/officeDocument/2006/relationships/tags" Target="../tags/tag638.xml"/><Relationship Id="rId187" Type="http://schemas.openxmlformats.org/officeDocument/2006/relationships/tags" Target="../tags/tag659.xml"/><Relationship Id="rId331" Type="http://schemas.openxmlformats.org/officeDocument/2006/relationships/tags" Target="../tags/tag803.xml"/><Relationship Id="rId352" Type="http://schemas.openxmlformats.org/officeDocument/2006/relationships/tags" Target="../tags/tag824.xml"/><Relationship Id="rId373" Type="http://schemas.openxmlformats.org/officeDocument/2006/relationships/tags" Target="../tags/tag845.xml"/><Relationship Id="rId1" Type="http://schemas.openxmlformats.org/officeDocument/2006/relationships/tags" Target="../tags/tag473.xml"/><Relationship Id="rId212" Type="http://schemas.openxmlformats.org/officeDocument/2006/relationships/tags" Target="../tags/tag684.xml"/><Relationship Id="rId233" Type="http://schemas.openxmlformats.org/officeDocument/2006/relationships/tags" Target="../tags/tag705.xml"/><Relationship Id="rId254" Type="http://schemas.openxmlformats.org/officeDocument/2006/relationships/tags" Target="../tags/tag726.xml"/><Relationship Id="rId28" Type="http://schemas.openxmlformats.org/officeDocument/2006/relationships/tags" Target="../tags/tag500.xml"/><Relationship Id="rId49" Type="http://schemas.openxmlformats.org/officeDocument/2006/relationships/tags" Target="../tags/tag521.xml"/><Relationship Id="rId114" Type="http://schemas.openxmlformats.org/officeDocument/2006/relationships/tags" Target="../tags/tag586.xml"/><Relationship Id="rId275" Type="http://schemas.openxmlformats.org/officeDocument/2006/relationships/tags" Target="../tags/tag747.xml"/><Relationship Id="rId296" Type="http://schemas.openxmlformats.org/officeDocument/2006/relationships/tags" Target="../tags/tag768.xml"/><Relationship Id="rId300" Type="http://schemas.openxmlformats.org/officeDocument/2006/relationships/tags" Target="../tags/tag772.xml"/><Relationship Id="rId60" Type="http://schemas.openxmlformats.org/officeDocument/2006/relationships/tags" Target="../tags/tag532.xml"/><Relationship Id="rId81" Type="http://schemas.openxmlformats.org/officeDocument/2006/relationships/tags" Target="../tags/tag553.xml"/><Relationship Id="rId135" Type="http://schemas.openxmlformats.org/officeDocument/2006/relationships/tags" Target="../tags/tag607.xml"/><Relationship Id="rId156" Type="http://schemas.openxmlformats.org/officeDocument/2006/relationships/tags" Target="../tags/tag628.xml"/><Relationship Id="rId177" Type="http://schemas.openxmlformats.org/officeDocument/2006/relationships/tags" Target="../tags/tag649.xml"/><Relationship Id="rId198" Type="http://schemas.openxmlformats.org/officeDocument/2006/relationships/tags" Target="../tags/tag670.xml"/><Relationship Id="rId321" Type="http://schemas.openxmlformats.org/officeDocument/2006/relationships/tags" Target="../tags/tag793.xml"/><Relationship Id="rId342" Type="http://schemas.openxmlformats.org/officeDocument/2006/relationships/tags" Target="../tags/tag814.xml"/><Relationship Id="rId363" Type="http://schemas.openxmlformats.org/officeDocument/2006/relationships/tags" Target="../tags/tag835.xml"/><Relationship Id="rId202" Type="http://schemas.openxmlformats.org/officeDocument/2006/relationships/tags" Target="../tags/tag674.xml"/><Relationship Id="rId223" Type="http://schemas.openxmlformats.org/officeDocument/2006/relationships/tags" Target="../tags/tag695.xml"/><Relationship Id="rId244" Type="http://schemas.openxmlformats.org/officeDocument/2006/relationships/tags" Target="../tags/tag716.xml"/><Relationship Id="rId18" Type="http://schemas.openxmlformats.org/officeDocument/2006/relationships/tags" Target="../tags/tag490.xml"/><Relationship Id="rId39" Type="http://schemas.openxmlformats.org/officeDocument/2006/relationships/tags" Target="../tags/tag511.xml"/><Relationship Id="rId265" Type="http://schemas.openxmlformats.org/officeDocument/2006/relationships/tags" Target="../tags/tag737.xml"/><Relationship Id="rId286" Type="http://schemas.openxmlformats.org/officeDocument/2006/relationships/tags" Target="../tags/tag758.xml"/><Relationship Id="rId50" Type="http://schemas.openxmlformats.org/officeDocument/2006/relationships/tags" Target="../tags/tag522.xml"/><Relationship Id="rId104" Type="http://schemas.openxmlformats.org/officeDocument/2006/relationships/tags" Target="../tags/tag576.xml"/><Relationship Id="rId125" Type="http://schemas.openxmlformats.org/officeDocument/2006/relationships/tags" Target="../tags/tag597.xml"/><Relationship Id="rId146" Type="http://schemas.openxmlformats.org/officeDocument/2006/relationships/tags" Target="../tags/tag618.xml"/><Relationship Id="rId167" Type="http://schemas.openxmlformats.org/officeDocument/2006/relationships/tags" Target="../tags/tag639.xml"/><Relationship Id="rId188" Type="http://schemas.openxmlformats.org/officeDocument/2006/relationships/tags" Target="../tags/tag660.xml"/><Relationship Id="rId311" Type="http://schemas.openxmlformats.org/officeDocument/2006/relationships/tags" Target="../tags/tag783.xml"/><Relationship Id="rId332" Type="http://schemas.openxmlformats.org/officeDocument/2006/relationships/tags" Target="../tags/tag804.xml"/><Relationship Id="rId353" Type="http://schemas.openxmlformats.org/officeDocument/2006/relationships/tags" Target="../tags/tag825.xml"/><Relationship Id="rId374" Type="http://schemas.openxmlformats.org/officeDocument/2006/relationships/slideLayout" Target="../slideLayouts/slideLayout7.xml"/><Relationship Id="rId71" Type="http://schemas.openxmlformats.org/officeDocument/2006/relationships/tags" Target="../tags/tag543.xml"/><Relationship Id="rId92" Type="http://schemas.openxmlformats.org/officeDocument/2006/relationships/tags" Target="../tags/tag564.xml"/><Relationship Id="rId213" Type="http://schemas.openxmlformats.org/officeDocument/2006/relationships/tags" Target="../tags/tag685.xml"/><Relationship Id="rId234" Type="http://schemas.openxmlformats.org/officeDocument/2006/relationships/tags" Target="../tags/tag706.xml"/><Relationship Id="rId2" Type="http://schemas.openxmlformats.org/officeDocument/2006/relationships/tags" Target="../tags/tag474.xml"/><Relationship Id="rId29" Type="http://schemas.openxmlformats.org/officeDocument/2006/relationships/tags" Target="../tags/tag501.xml"/><Relationship Id="rId255" Type="http://schemas.openxmlformats.org/officeDocument/2006/relationships/tags" Target="../tags/tag727.xml"/><Relationship Id="rId276" Type="http://schemas.openxmlformats.org/officeDocument/2006/relationships/tags" Target="../tags/tag748.xml"/><Relationship Id="rId297" Type="http://schemas.openxmlformats.org/officeDocument/2006/relationships/tags" Target="../tags/tag769.xml"/><Relationship Id="rId40" Type="http://schemas.openxmlformats.org/officeDocument/2006/relationships/tags" Target="../tags/tag512.xml"/><Relationship Id="rId115" Type="http://schemas.openxmlformats.org/officeDocument/2006/relationships/tags" Target="../tags/tag587.xml"/><Relationship Id="rId136" Type="http://schemas.openxmlformats.org/officeDocument/2006/relationships/tags" Target="../tags/tag608.xml"/><Relationship Id="rId157" Type="http://schemas.openxmlformats.org/officeDocument/2006/relationships/tags" Target="../tags/tag629.xml"/><Relationship Id="rId178" Type="http://schemas.openxmlformats.org/officeDocument/2006/relationships/tags" Target="../tags/tag650.xml"/><Relationship Id="rId301" Type="http://schemas.openxmlformats.org/officeDocument/2006/relationships/tags" Target="../tags/tag773.xml"/><Relationship Id="rId322" Type="http://schemas.openxmlformats.org/officeDocument/2006/relationships/tags" Target="../tags/tag794.xml"/><Relationship Id="rId343" Type="http://schemas.openxmlformats.org/officeDocument/2006/relationships/tags" Target="../tags/tag815.xml"/><Relationship Id="rId364" Type="http://schemas.openxmlformats.org/officeDocument/2006/relationships/tags" Target="../tags/tag836.xml"/><Relationship Id="rId61" Type="http://schemas.openxmlformats.org/officeDocument/2006/relationships/tags" Target="../tags/tag533.xml"/><Relationship Id="rId82" Type="http://schemas.openxmlformats.org/officeDocument/2006/relationships/tags" Target="../tags/tag554.xml"/><Relationship Id="rId199" Type="http://schemas.openxmlformats.org/officeDocument/2006/relationships/tags" Target="../tags/tag671.xml"/><Relationship Id="rId203" Type="http://schemas.openxmlformats.org/officeDocument/2006/relationships/tags" Target="../tags/tag675.xml"/><Relationship Id="rId19" Type="http://schemas.openxmlformats.org/officeDocument/2006/relationships/tags" Target="../tags/tag491.xml"/><Relationship Id="rId224" Type="http://schemas.openxmlformats.org/officeDocument/2006/relationships/tags" Target="../tags/tag696.xml"/><Relationship Id="rId245" Type="http://schemas.openxmlformats.org/officeDocument/2006/relationships/tags" Target="../tags/tag717.xml"/><Relationship Id="rId266" Type="http://schemas.openxmlformats.org/officeDocument/2006/relationships/tags" Target="../tags/tag738.xml"/><Relationship Id="rId287" Type="http://schemas.openxmlformats.org/officeDocument/2006/relationships/tags" Target="../tags/tag759.xml"/><Relationship Id="rId30" Type="http://schemas.openxmlformats.org/officeDocument/2006/relationships/tags" Target="../tags/tag502.xml"/><Relationship Id="rId105" Type="http://schemas.openxmlformats.org/officeDocument/2006/relationships/tags" Target="../tags/tag577.xml"/><Relationship Id="rId126" Type="http://schemas.openxmlformats.org/officeDocument/2006/relationships/tags" Target="../tags/tag598.xml"/><Relationship Id="rId147" Type="http://schemas.openxmlformats.org/officeDocument/2006/relationships/tags" Target="../tags/tag619.xml"/><Relationship Id="rId168" Type="http://schemas.openxmlformats.org/officeDocument/2006/relationships/tags" Target="../tags/tag640.xml"/><Relationship Id="rId312" Type="http://schemas.openxmlformats.org/officeDocument/2006/relationships/tags" Target="../tags/tag784.xml"/><Relationship Id="rId333" Type="http://schemas.openxmlformats.org/officeDocument/2006/relationships/tags" Target="../tags/tag805.xml"/><Relationship Id="rId354" Type="http://schemas.openxmlformats.org/officeDocument/2006/relationships/tags" Target="../tags/tag826.xml"/><Relationship Id="rId51" Type="http://schemas.openxmlformats.org/officeDocument/2006/relationships/tags" Target="../tags/tag523.xml"/><Relationship Id="rId72" Type="http://schemas.openxmlformats.org/officeDocument/2006/relationships/tags" Target="../tags/tag544.xml"/><Relationship Id="rId93" Type="http://schemas.openxmlformats.org/officeDocument/2006/relationships/tags" Target="../tags/tag565.xml"/><Relationship Id="rId189" Type="http://schemas.openxmlformats.org/officeDocument/2006/relationships/tags" Target="../tags/tag661.xml"/><Relationship Id="rId375" Type="http://schemas.openxmlformats.org/officeDocument/2006/relationships/notesSlide" Target="../notesSlides/notesSlide5.xml"/><Relationship Id="rId3" Type="http://schemas.openxmlformats.org/officeDocument/2006/relationships/tags" Target="../tags/tag475.xml"/><Relationship Id="rId214" Type="http://schemas.openxmlformats.org/officeDocument/2006/relationships/tags" Target="../tags/tag686.xml"/><Relationship Id="rId235" Type="http://schemas.openxmlformats.org/officeDocument/2006/relationships/tags" Target="../tags/tag707.xml"/><Relationship Id="rId256" Type="http://schemas.openxmlformats.org/officeDocument/2006/relationships/tags" Target="../tags/tag728.xml"/><Relationship Id="rId277" Type="http://schemas.openxmlformats.org/officeDocument/2006/relationships/tags" Target="../tags/tag749.xml"/><Relationship Id="rId298" Type="http://schemas.openxmlformats.org/officeDocument/2006/relationships/tags" Target="../tags/tag770.xml"/><Relationship Id="rId116" Type="http://schemas.openxmlformats.org/officeDocument/2006/relationships/tags" Target="../tags/tag588.xml"/><Relationship Id="rId137" Type="http://schemas.openxmlformats.org/officeDocument/2006/relationships/tags" Target="../tags/tag609.xml"/><Relationship Id="rId158" Type="http://schemas.openxmlformats.org/officeDocument/2006/relationships/tags" Target="../tags/tag630.xml"/><Relationship Id="rId302" Type="http://schemas.openxmlformats.org/officeDocument/2006/relationships/tags" Target="../tags/tag774.xml"/><Relationship Id="rId323" Type="http://schemas.openxmlformats.org/officeDocument/2006/relationships/tags" Target="../tags/tag795.xml"/><Relationship Id="rId344" Type="http://schemas.openxmlformats.org/officeDocument/2006/relationships/tags" Target="../tags/tag816.xml"/><Relationship Id="rId20" Type="http://schemas.openxmlformats.org/officeDocument/2006/relationships/tags" Target="../tags/tag492.xml"/><Relationship Id="rId41" Type="http://schemas.openxmlformats.org/officeDocument/2006/relationships/tags" Target="../tags/tag513.xml"/><Relationship Id="rId62" Type="http://schemas.openxmlformats.org/officeDocument/2006/relationships/tags" Target="../tags/tag534.xml"/><Relationship Id="rId83" Type="http://schemas.openxmlformats.org/officeDocument/2006/relationships/tags" Target="../tags/tag555.xml"/><Relationship Id="rId179" Type="http://schemas.openxmlformats.org/officeDocument/2006/relationships/tags" Target="../tags/tag651.xml"/><Relationship Id="rId365" Type="http://schemas.openxmlformats.org/officeDocument/2006/relationships/tags" Target="../tags/tag837.xml"/><Relationship Id="rId190" Type="http://schemas.openxmlformats.org/officeDocument/2006/relationships/tags" Target="../tags/tag662.xml"/><Relationship Id="rId204" Type="http://schemas.openxmlformats.org/officeDocument/2006/relationships/tags" Target="../tags/tag676.xml"/><Relationship Id="rId225" Type="http://schemas.openxmlformats.org/officeDocument/2006/relationships/tags" Target="../tags/tag697.xml"/><Relationship Id="rId246" Type="http://schemas.openxmlformats.org/officeDocument/2006/relationships/tags" Target="../tags/tag718.xml"/><Relationship Id="rId267" Type="http://schemas.openxmlformats.org/officeDocument/2006/relationships/tags" Target="../tags/tag739.xml"/><Relationship Id="rId288" Type="http://schemas.openxmlformats.org/officeDocument/2006/relationships/tags" Target="../tags/tag760.xml"/><Relationship Id="rId106" Type="http://schemas.openxmlformats.org/officeDocument/2006/relationships/tags" Target="../tags/tag578.xml"/><Relationship Id="rId127" Type="http://schemas.openxmlformats.org/officeDocument/2006/relationships/tags" Target="../tags/tag599.xml"/><Relationship Id="rId313" Type="http://schemas.openxmlformats.org/officeDocument/2006/relationships/tags" Target="../tags/tag785.xml"/><Relationship Id="rId10" Type="http://schemas.openxmlformats.org/officeDocument/2006/relationships/tags" Target="../tags/tag482.xml"/><Relationship Id="rId31" Type="http://schemas.openxmlformats.org/officeDocument/2006/relationships/tags" Target="../tags/tag503.xml"/><Relationship Id="rId52" Type="http://schemas.openxmlformats.org/officeDocument/2006/relationships/tags" Target="../tags/tag524.xml"/><Relationship Id="rId73" Type="http://schemas.openxmlformats.org/officeDocument/2006/relationships/tags" Target="../tags/tag545.xml"/><Relationship Id="rId94" Type="http://schemas.openxmlformats.org/officeDocument/2006/relationships/tags" Target="../tags/tag566.xml"/><Relationship Id="rId148" Type="http://schemas.openxmlformats.org/officeDocument/2006/relationships/tags" Target="../tags/tag620.xml"/><Relationship Id="rId169" Type="http://schemas.openxmlformats.org/officeDocument/2006/relationships/tags" Target="../tags/tag641.xml"/><Relationship Id="rId334" Type="http://schemas.openxmlformats.org/officeDocument/2006/relationships/tags" Target="../tags/tag806.xml"/><Relationship Id="rId355" Type="http://schemas.openxmlformats.org/officeDocument/2006/relationships/tags" Target="../tags/tag827.xml"/><Relationship Id="rId376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962.xml"/><Relationship Id="rId299" Type="http://schemas.openxmlformats.org/officeDocument/2006/relationships/tags" Target="../tags/tag1144.xml"/><Relationship Id="rId303" Type="http://schemas.openxmlformats.org/officeDocument/2006/relationships/tags" Target="../tags/tag1148.xml"/><Relationship Id="rId21" Type="http://schemas.openxmlformats.org/officeDocument/2006/relationships/tags" Target="../tags/tag866.xml"/><Relationship Id="rId42" Type="http://schemas.openxmlformats.org/officeDocument/2006/relationships/tags" Target="../tags/tag887.xml"/><Relationship Id="rId63" Type="http://schemas.openxmlformats.org/officeDocument/2006/relationships/tags" Target="../tags/tag908.xml"/><Relationship Id="rId84" Type="http://schemas.openxmlformats.org/officeDocument/2006/relationships/tags" Target="../tags/tag929.xml"/><Relationship Id="rId138" Type="http://schemas.openxmlformats.org/officeDocument/2006/relationships/tags" Target="../tags/tag983.xml"/><Relationship Id="rId159" Type="http://schemas.openxmlformats.org/officeDocument/2006/relationships/tags" Target="../tags/tag1004.xml"/><Relationship Id="rId324" Type="http://schemas.openxmlformats.org/officeDocument/2006/relationships/tags" Target="../tags/tag1169.xml"/><Relationship Id="rId345" Type="http://schemas.openxmlformats.org/officeDocument/2006/relationships/tags" Target="../tags/tag1190.xml"/><Relationship Id="rId170" Type="http://schemas.openxmlformats.org/officeDocument/2006/relationships/tags" Target="../tags/tag1015.xml"/><Relationship Id="rId191" Type="http://schemas.openxmlformats.org/officeDocument/2006/relationships/tags" Target="../tags/tag1036.xml"/><Relationship Id="rId205" Type="http://schemas.openxmlformats.org/officeDocument/2006/relationships/tags" Target="../tags/tag1050.xml"/><Relationship Id="rId226" Type="http://schemas.openxmlformats.org/officeDocument/2006/relationships/tags" Target="../tags/tag1071.xml"/><Relationship Id="rId247" Type="http://schemas.openxmlformats.org/officeDocument/2006/relationships/tags" Target="../tags/tag1092.xml"/><Relationship Id="rId107" Type="http://schemas.openxmlformats.org/officeDocument/2006/relationships/tags" Target="../tags/tag952.xml"/><Relationship Id="rId268" Type="http://schemas.openxmlformats.org/officeDocument/2006/relationships/tags" Target="../tags/tag1113.xml"/><Relationship Id="rId289" Type="http://schemas.openxmlformats.org/officeDocument/2006/relationships/tags" Target="../tags/tag1134.xml"/><Relationship Id="rId11" Type="http://schemas.openxmlformats.org/officeDocument/2006/relationships/tags" Target="../tags/tag856.xml"/><Relationship Id="rId32" Type="http://schemas.openxmlformats.org/officeDocument/2006/relationships/tags" Target="../tags/tag877.xml"/><Relationship Id="rId53" Type="http://schemas.openxmlformats.org/officeDocument/2006/relationships/tags" Target="../tags/tag898.xml"/><Relationship Id="rId74" Type="http://schemas.openxmlformats.org/officeDocument/2006/relationships/tags" Target="../tags/tag919.xml"/><Relationship Id="rId128" Type="http://schemas.openxmlformats.org/officeDocument/2006/relationships/tags" Target="../tags/tag973.xml"/><Relationship Id="rId149" Type="http://schemas.openxmlformats.org/officeDocument/2006/relationships/tags" Target="../tags/tag994.xml"/><Relationship Id="rId314" Type="http://schemas.openxmlformats.org/officeDocument/2006/relationships/tags" Target="../tags/tag1159.xml"/><Relationship Id="rId335" Type="http://schemas.openxmlformats.org/officeDocument/2006/relationships/tags" Target="../tags/tag1180.xml"/><Relationship Id="rId356" Type="http://schemas.openxmlformats.org/officeDocument/2006/relationships/notesSlide" Target="../notesSlides/notesSlide6.xml"/><Relationship Id="rId5" Type="http://schemas.openxmlformats.org/officeDocument/2006/relationships/tags" Target="../tags/tag850.xml"/><Relationship Id="rId95" Type="http://schemas.openxmlformats.org/officeDocument/2006/relationships/tags" Target="../tags/tag940.xml"/><Relationship Id="rId160" Type="http://schemas.openxmlformats.org/officeDocument/2006/relationships/tags" Target="../tags/tag1005.xml"/><Relationship Id="rId181" Type="http://schemas.openxmlformats.org/officeDocument/2006/relationships/tags" Target="../tags/tag1026.xml"/><Relationship Id="rId216" Type="http://schemas.openxmlformats.org/officeDocument/2006/relationships/tags" Target="../tags/tag1061.xml"/><Relationship Id="rId237" Type="http://schemas.openxmlformats.org/officeDocument/2006/relationships/tags" Target="../tags/tag1082.xml"/><Relationship Id="rId258" Type="http://schemas.openxmlformats.org/officeDocument/2006/relationships/tags" Target="../tags/tag1103.xml"/><Relationship Id="rId279" Type="http://schemas.openxmlformats.org/officeDocument/2006/relationships/tags" Target="../tags/tag1124.xml"/><Relationship Id="rId22" Type="http://schemas.openxmlformats.org/officeDocument/2006/relationships/tags" Target="../tags/tag867.xml"/><Relationship Id="rId43" Type="http://schemas.openxmlformats.org/officeDocument/2006/relationships/tags" Target="../tags/tag888.xml"/><Relationship Id="rId64" Type="http://schemas.openxmlformats.org/officeDocument/2006/relationships/tags" Target="../tags/tag909.xml"/><Relationship Id="rId118" Type="http://schemas.openxmlformats.org/officeDocument/2006/relationships/tags" Target="../tags/tag963.xml"/><Relationship Id="rId139" Type="http://schemas.openxmlformats.org/officeDocument/2006/relationships/tags" Target="../tags/tag984.xml"/><Relationship Id="rId290" Type="http://schemas.openxmlformats.org/officeDocument/2006/relationships/tags" Target="../tags/tag1135.xml"/><Relationship Id="rId304" Type="http://schemas.openxmlformats.org/officeDocument/2006/relationships/tags" Target="../tags/tag1149.xml"/><Relationship Id="rId325" Type="http://schemas.openxmlformats.org/officeDocument/2006/relationships/tags" Target="../tags/tag1170.xml"/><Relationship Id="rId346" Type="http://schemas.openxmlformats.org/officeDocument/2006/relationships/tags" Target="../tags/tag1191.xml"/><Relationship Id="rId85" Type="http://schemas.openxmlformats.org/officeDocument/2006/relationships/tags" Target="../tags/tag930.xml"/><Relationship Id="rId150" Type="http://schemas.openxmlformats.org/officeDocument/2006/relationships/tags" Target="../tags/tag995.xml"/><Relationship Id="rId171" Type="http://schemas.openxmlformats.org/officeDocument/2006/relationships/tags" Target="../tags/tag1016.xml"/><Relationship Id="rId192" Type="http://schemas.openxmlformats.org/officeDocument/2006/relationships/tags" Target="../tags/tag1037.xml"/><Relationship Id="rId206" Type="http://schemas.openxmlformats.org/officeDocument/2006/relationships/tags" Target="../tags/tag1051.xml"/><Relationship Id="rId227" Type="http://schemas.openxmlformats.org/officeDocument/2006/relationships/tags" Target="../tags/tag1072.xml"/><Relationship Id="rId248" Type="http://schemas.openxmlformats.org/officeDocument/2006/relationships/tags" Target="../tags/tag1093.xml"/><Relationship Id="rId269" Type="http://schemas.openxmlformats.org/officeDocument/2006/relationships/tags" Target="../tags/tag1114.xml"/><Relationship Id="rId12" Type="http://schemas.openxmlformats.org/officeDocument/2006/relationships/tags" Target="../tags/tag857.xml"/><Relationship Id="rId33" Type="http://schemas.openxmlformats.org/officeDocument/2006/relationships/tags" Target="../tags/tag878.xml"/><Relationship Id="rId108" Type="http://schemas.openxmlformats.org/officeDocument/2006/relationships/tags" Target="../tags/tag953.xml"/><Relationship Id="rId129" Type="http://schemas.openxmlformats.org/officeDocument/2006/relationships/tags" Target="../tags/tag974.xml"/><Relationship Id="rId280" Type="http://schemas.openxmlformats.org/officeDocument/2006/relationships/tags" Target="../tags/tag1125.xml"/><Relationship Id="rId315" Type="http://schemas.openxmlformats.org/officeDocument/2006/relationships/tags" Target="../tags/tag1160.xml"/><Relationship Id="rId336" Type="http://schemas.openxmlformats.org/officeDocument/2006/relationships/tags" Target="../tags/tag1181.xml"/><Relationship Id="rId357" Type="http://schemas.openxmlformats.org/officeDocument/2006/relationships/image" Target="../media/image11.emf"/><Relationship Id="rId54" Type="http://schemas.openxmlformats.org/officeDocument/2006/relationships/tags" Target="../tags/tag899.xml"/><Relationship Id="rId75" Type="http://schemas.openxmlformats.org/officeDocument/2006/relationships/tags" Target="../tags/tag920.xml"/><Relationship Id="rId96" Type="http://schemas.openxmlformats.org/officeDocument/2006/relationships/tags" Target="../tags/tag941.xml"/><Relationship Id="rId140" Type="http://schemas.openxmlformats.org/officeDocument/2006/relationships/tags" Target="../tags/tag985.xml"/><Relationship Id="rId161" Type="http://schemas.openxmlformats.org/officeDocument/2006/relationships/tags" Target="../tags/tag1006.xml"/><Relationship Id="rId182" Type="http://schemas.openxmlformats.org/officeDocument/2006/relationships/tags" Target="../tags/tag1027.xml"/><Relationship Id="rId217" Type="http://schemas.openxmlformats.org/officeDocument/2006/relationships/tags" Target="../tags/tag1062.xml"/><Relationship Id="rId6" Type="http://schemas.openxmlformats.org/officeDocument/2006/relationships/tags" Target="../tags/tag851.xml"/><Relationship Id="rId238" Type="http://schemas.openxmlformats.org/officeDocument/2006/relationships/tags" Target="../tags/tag1083.xml"/><Relationship Id="rId259" Type="http://schemas.openxmlformats.org/officeDocument/2006/relationships/tags" Target="../tags/tag1104.xml"/><Relationship Id="rId23" Type="http://schemas.openxmlformats.org/officeDocument/2006/relationships/tags" Target="../tags/tag868.xml"/><Relationship Id="rId119" Type="http://schemas.openxmlformats.org/officeDocument/2006/relationships/tags" Target="../tags/tag964.xml"/><Relationship Id="rId270" Type="http://schemas.openxmlformats.org/officeDocument/2006/relationships/tags" Target="../tags/tag1115.xml"/><Relationship Id="rId291" Type="http://schemas.openxmlformats.org/officeDocument/2006/relationships/tags" Target="../tags/tag1136.xml"/><Relationship Id="rId305" Type="http://schemas.openxmlformats.org/officeDocument/2006/relationships/tags" Target="../tags/tag1150.xml"/><Relationship Id="rId326" Type="http://schemas.openxmlformats.org/officeDocument/2006/relationships/tags" Target="../tags/tag1171.xml"/><Relationship Id="rId347" Type="http://schemas.openxmlformats.org/officeDocument/2006/relationships/tags" Target="../tags/tag1192.xml"/><Relationship Id="rId44" Type="http://schemas.openxmlformats.org/officeDocument/2006/relationships/tags" Target="../tags/tag889.xml"/><Relationship Id="rId65" Type="http://schemas.openxmlformats.org/officeDocument/2006/relationships/tags" Target="../tags/tag910.xml"/><Relationship Id="rId86" Type="http://schemas.openxmlformats.org/officeDocument/2006/relationships/tags" Target="../tags/tag931.xml"/><Relationship Id="rId130" Type="http://schemas.openxmlformats.org/officeDocument/2006/relationships/tags" Target="../tags/tag975.xml"/><Relationship Id="rId151" Type="http://schemas.openxmlformats.org/officeDocument/2006/relationships/tags" Target="../tags/tag996.xml"/><Relationship Id="rId172" Type="http://schemas.openxmlformats.org/officeDocument/2006/relationships/tags" Target="../tags/tag1017.xml"/><Relationship Id="rId193" Type="http://schemas.openxmlformats.org/officeDocument/2006/relationships/tags" Target="../tags/tag1038.xml"/><Relationship Id="rId207" Type="http://schemas.openxmlformats.org/officeDocument/2006/relationships/tags" Target="../tags/tag1052.xml"/><Relationship Id="rId228" Type="http://schemas.openxmlformats.org/officeDocument/2006/relationships/tags" Target="../tags/tag1073.xml"/><Relationship Id="rId249" Type="http://schemas.openxmlformats.org/officeDocument/2006/relationships/tags" Target="../tags/tag1094.xml"/><Relationship Id="rId13" Type="http://schemas.openxmlformats.org/officeDocument/2006/relationships/tags" Target="../tags/tag858.xml"/><Relationship Id="rId109" Type="http://schemas.openxmlformats.org/officeDocument/2006/relationships/tags" Target="../tags/tag954.xml"/><Relationship Id="rId260" Type="http://schemas.openxmlformats.org/officeDocument/2006/relationships/tags" Target="../tags/tag1105.xml"/><Relationship Id="rId281" Type="http://schemas.openxmlformats.org/officeDocument/2006/relationships/tags" Target="../tags/tag1126.xml"/><Relationship Id="rId316" Type="http://schemas.openxmlformats.org/officeDocument/2006/relationships/tags" Target="../tags/tag1161.xml"/><Relationship Id="rId337" Type="http://schemas.openxmlformats.org/officeDocument/2006/relationships/tags" Target="../tags/tag1182.xml"/><Relationship Id="rId34" Type="http://schemas.openxmlformats.org/officeDocument/2006/relationships/tags" Target="../tags/tag879.xml"/><Relationship Id="rId55" Type="http://schemas.openxmlformats.org/officeDocument/2006/relationships/tags" Target="../tags/tag900.xml"/><Relationship Id="rId76" Type="http://schemas.openxmlformats.org/officeDocument/2006/relationships/tags" Target="../tags/tag921.xml"/><Relationship Id="rId97" Type="http://schemas.openxmlformats.org/officeDocument/2006/relationships/tags" Target="../tags/tag942.xml"/><Relationship Id="rId120" Type="http://schemas.openxmlformats.org/officeDocument/2006/relationships/tags" Target="../tags/tag965.xml"/><Relationship Id="rId141" Type="http://schemas.openxmlformats.org/officeDocument/2006/relationships/tags" Target="../tags/tag986.xml"/><Relationship Id="rId7" Type="http://schemas.openxmlformats.org/officeDocument/2006/relationships/tags" Target="../tags/tag852.xml"/><Relationship Id="rId162" Type="http://schemas.openxmlformats.org/officeDocument/2006/relationships/tags" Target="../tags/tag1007.xml"/><Relationship Id="rId183" Type="http://schemas.openxmlformats.org/officeDocument/2006/relationships/tags" Target="../tags/tag1028.xml"/><Relationship Id="rId218" Type="http://schemas.openxmlformats.org/officeDocument/2006/relationships/tags" Target="../tags/tag1063.xml"/><Relationship Id="rId239" Type="http://schemas.openxmlformats.org/officeDocument/2006/relationships/tags" Target="../tags/tag1084.xml"/><Relationship Id="rId250" Type="http://schemas.openxmlformats.org/officeDocument/2006/relationships/tags" Target="../tags/tag1095.xml"/><Relationship Id="rId271" Type="http://schemas.openxmlformats.org/officeDocument/2006/relationships/tags" Target="../tags/tag1116.xml"/><Relationship Id="rId292" Type="http://schemas.openxmlformats.org/officeDocument/2006/relationships/tags" Target="../tags/tag1137.xml"/><Relationship Id="rId306" Type="http://schemas.openxmlformats.org/officeDocument/2006/relationships/tags" Target="../tags/tag1151.xml"/><Relationship Id="rId24" Type="http://schemas.openxmlformats.org/officeDocument/2006/relationships/tags" Target="../tags/tag869.xml"/><Relationship Id="rId45" Type="http://schemas.openxmlformats.org/officeDocument/2006/relationships/tags" Target="../tags/tag890.xml"/><Relationship Id="rId66" Type="http://schemas.openxmlformats.org/officeDocument/2006/relationships/tags" Target="../tags/tag911.xml"/><Relationship Id="rId87" Type="http://schemas.openxmlformats.org/officeDocument/2006/relationships/tags" Target="../tags/tag932.xml"/><Relationship Id="rId110" Type="http://schemas.openxmlformats.org/officeDocument/2006/relationships/tags" Target="../tags/tag955.xml"/><Relationship Id="rId131" Type="http://schemas.openxmlformats.org/officeDocument/2006/relationships/tags" Target="../tags/tag976.xml"/><Relationship Id="rId327" Type="http://schemas.openxmlformats.org/officeDocument/2006/relationships/tags" Target="../tags/tag1172.xml"/><Relationship Id="rId348" Type="http://schemas.openxmlformats.org/officeDocument/2006/relationships/tags" Target="../tags/tag1193.xml"/><Relationship Id="rId152" Type="http://schemas.openxmlformats.org/officeDocument/2006/relationships/tags" Target="../tags/tag997.xml"/><Relationship Id="rId173" Type="http://schemas.openxmlformats.org/officeDocument/2006/relationships/tags" Target="../tags/tag1018.xml"/><Relationship Id="rId194" Type="http://schemas.openxmlformats.org/officeDocument/2006/relationships/tags" Target="../tags/tag1039.xml"/><Relationship Id="rId208" Type="http://schemas.openxmlformats.org/officeDocument/2006/relationships/tags" Target="../tags/tag1053.xml"/><Relationship Id="rId229" Type="http://schemas.openxmlformats.org/officeDocument/2006/relationships/tags" Target="../tags/tag1074.xml"/><Relationship Id="rId240" Type="http://schemas.openxmlformats.org/officeDocument/2006/relationships/tags" Target="../tags/tag1085.xml"/><Relationship Id="rId261" Type="http://schemas.openxmlformats.org/officeDocument/2006/relationships/tags" Target="../tags/tag1106.xml"/><Relationship Id="rId14" Type="http://schemas.openxmlformats.org/officeDocument/2006/relationships/tags" Target="../tags/tag859.xml"/><Relationship Id="rId35" Type="http://schemas.openxmlformats.org/officeDocument/2006/relationships/tags" Target="../tags/tag880.xml"/><Relationship Id="rId56" Type="http://schemas.openxmlformats.org/officeDocument/2006/relationships/tags" Target="../tags/tag901.xml"/><Relationship Id="rId77" Type="http://schemas.openxmlformats.org/officeDocument/2006/relationships/tags" Target="../tags/tag922.xml"/><Relationship Id="rId100" Type="http://schemas.openxmlformats.org/officeDocument/2006/relationships/tags" Target="../tags/tag945.xml"/><Relationship Id="rId282" Type="http://schemas.openxmlformats.org/officeDocument/2006/relationships/tags" Target="../tags/tag1127.xml"/><Relationship Id="rId317" Type="http://schemas.openxmlformats.org/officeDocument/2006/relationships/tags" Target="../tags/tag1162.xml"/><Relationship Id="rId338" Type="http://schemas.openxmlformats.org/officeDocument/2006/relationships/tags" Target="../tags/tag1183.xml"/><Relationship Id="rId8" Type="http://schemas.openxmlformats.org/officeDocument/2006/relationships/tags" Target="../tags/tag853.xml"/><Relationship Id="rId98" Type="http://schemas.openxmlformats.org/officeDocument/2006/relationships/tags" Target="../tags/tag943.xml"/><Relationship Id="rId121" Type="http://schemas.openxmlformats.org/officeDocument/2006/relationships/tags" Target="../tags/tag966.xml"/><Relationship Id="rId142" Type="http://schemas.openxmlformats.org/officeDocument/2006/relationships/tags" Target="../tags/tag987.xml"/><Relationship Id="rId163" Type="http://schemas.openxmlformats.org/officeDocument/2006/relationships/tags" Target="../tags/tag1008.xml"/><Relationship Id="rId184" Type="http://schemas.openxmlformats.org/officeDocument/2006/relationships/tags" Target="../tags/tag1029.xml"/><Relationship Id="rId219" Type="http://schemas.openxmlformats.org/officeDocument/2006/relationships/tags" Target="../tags/tag1064.xml"/><Relationship Id="rId230" Type="http://schemas.openxmlformats.org/officeDocument/2006/relationships/tags" Target="../tags/tag1075.xml"/><Relationship Id="rId251" Type="http://schemas.openxmlformats.org/officeDocument/2006/relationships/tags" Target="../tags/tag1096.xml"/><Relationship Id="rId25" Type="http://schemas.openxmlformats.org/officeDocument/2006/relationships/tags" Target="../tags/tag870.xml"/><Relationship Id="rId46" Type="http://schemas.openxmlformats.org/officeDocument/2006/relationships/tags" Target="../tags/tag891.xml"/><Relationship Id="rId67" Type="http://schemas.openxmlformats.org/officeDocument/2006/relationships/tags" Target="../tags/tag912.xml"/><Relationship Id="rId272" Type="http://schemas.openxmlformats.org/officeDocument/2006/relationships/tags" Target="../tags/tag1117.xml"/><Relationship Id="rId293" Type="http://schemas.openxmlformats.org/officeDocument/2006/relationships/tags" Target="../tags/tag1138.xml"/><Relationship Id="rId307" Type="http://schemas.openxmlformats.org/officeDocument/2006/relationships/tags" Target="../tags/tag1152.xml"/><Relationship Id="rId328" Type="http://schemas.openxmlformats.org/officeDocument/2006/relationships/tags" Target="../tags/tag1173.xml"/><Relationship Id="rId349" Type="http://schemas.openxmlformats.org/officeDocument/2006/relationships/tags" Target="../tags/tag1194.xml"/><Relationship Id="rId88" Type="http://schemas.openxmlformats.org/officeDocument/2006/relationships/tags" Target="../tags/tag933.xml"/><Relationship Id="rId111" Type="http://schemas.openxmlformats.org/officeDocument/2006/relationships/tags" Target="../tags/tag956.xml"/><Relationship Id="rId132" Type="http://schemas.openxmlformats.org/officeDocument/2006/relationships/tags" Target="../tags/tag977.xml"/><Relationship Id="rId153" Type="http://schemas.openxmlformats.org/officeDocument/2006/relationships/tags" Target="../tags/tag998.xml"/><Relationship Id="rId174" Type="http://schemas.openxmlformats.org/officeDocument/2006/relationships/tags" Target="../tags/tag1019.xml"/><Relationship Id="rId195" Type="http://schemas.openxmlformats.org/officeDocument/2006/relationships/tags" Target="../tags/tag1040.xml"/><Relationship Id="rId209" Type="http://schemas.openxmlformats.org/officeDocument/2006/relationships/tags" Target="../tags/tag1054.xml"/><Relationship Id="rId190" Type="http://schemas.openxmlformats.org/officeDocument/2006/relationships/tags" Target="../tags/tag1035.xml"/><Relationship Id="rId204" Type="http://schemas.openxmlformats.org/officeDocument/2006/relationships/tags" Target="../tags/tag1049.xml"/><Relationship Id="rId220" Type="http://schemas.openxmlformats.org/officeDocument/2006/relationships/tags" Target="../tags/tag1065.xml"/><Relationship Id="rId225" Type="http://schemas.openxmlformats.org/officeDocument/2006/relationships/tags" Target="../tags/tag1070.xml"/><Relationship Id="rId241" Type="http://schemas.openxmlformats.org/officeDocument/2006/relationships/tags" Target="../tags/tag1086.xml"/><Relationship Id="rId246" Type="http://schemas.openxmlformats.org/officeDocument/2006/relationships/tags" Target="../tags/tag1091.xml"/><Relationship Id="rId267" Type="http://schemas.openxmlformats.org/officeDocument/2006/relationships/tags" Target="../tags/tag1112.xml"/><Relationship Id="rId288" Type="http://schemas.openxmlformats.org/officeDocument/2006/relationships/tags" Target="../tags/tag1133.xml"/><Relationship Id="rId15" Type="http://schemas.openxmlformats.org/officeDocument/2006/relationships/tags" Target="../tags/tag860.xml"/><Relationship Id="rId36" Type="http://schemas.openxmlformats.org/officeDocument/2006/relationships/tags" Target="../tags/tag881.xml"/><Relationship Id="rId57" Type="http://schemas.openxmlformats.org/officeDocument/2006/relationships/tags" Target="../tags/tag902.xml"/><Relationship Id="rId106" Type="http://schemas.openxmlformats.org/officeDocument/2006/relationships/tags" Target="../tags/tag951.xml"/><Relationship Id="rId127" Type="http://schemas.openxmlformats.org/officeDocument/2006/relationships/tags" Target="../tags/tag972.xml"/><Relationship Id="rId262" Type="http://schemas.openxmlformats.org/officeDocument/2006/relationships/tags" Target="../tags/tag1107.xml"/><Relationship Id="rId283" Type="http://schemas.openxmlformats.org/officeDocument/2006/relationships/tags" Target="../tags/tag1128.xml"/><Relationship Id="rId313" Type="http://schemas.openxmlformats.org/officeDocument/2006/relationships/tags" Target="../tags/tag1158.xml"/><Relationship Id="rId318" Type="http://schemas.openxmlformats.org/officeDocument/2006/relationships/tags" Target="../tags/tag1163.xml"/><Relationship Id="rId339" Type="http://schemas.openxmlformats.org/officeDocument/2006/relationships/tags" Target="../tags/tag1184.xml"/><Relationship Id="rId10" Type="http://schemas.openxmlformats.org/officeDocument/2006/relationships/tags" Target="../tags/tag855.xml"/><Relationship Id="rId31" Type="http://schemas.openxmlformats.org/officeDocument/2006/relationships/tags" Target="../tags/tag876.xml"/><Relationship Id="rId52" Type="http://schemas.openxmlformats.org/officeDocument/2006/relationships/tags" Target="../tags/tag897.xml"/><Relationship Id="rId73" Type="http://schemas.openxmlformats.org/officeDocument/2006/relationships/tags" Target="../tags/tag918.xml"/><Relationship Id="rId78" Type="http://schemas.openxmlformats.org/officeDocument/2006/relationships/tags" Target="../tags/tag923.xml"/><Relationship Id="rId94" Type="http://schemas.openxmlformats.org/officeDocument/2006/relationships/tags" Target="../tags/tag939.xml"/><Relationship Id="rId99" Type="http://schemas.openxmlformats.org/officeDocument/2006/relationships/tags" Target="../tags/tag944.xml"/><Relationship Id="rId101" Type="http://schemas.openxmlformats.org/officeDocument/2006/relationships/tags" Target="../tags/tag946.xml"/><Relationship Id="rId122" Type="http://schemas.openxmlformats.org/officeDocument/2006/relationships/tags" Target="../tags/tag967.xml"/><Relationship Id="rId143" Type="http://schemas.openxmlformats.org/officeDocument/2006/relationships/tags" Target="../tags/tag988.xml"/><Relationship Id="rId148" Type="http://schemas.openxmlformats.org/officeDocument/2006/relationships/tags" Target="../tags/tag993.xml"/><Relationship Id="rId164" Type="http://schemas.openxmlformats.org/officeDocument/2006/relationships/tags" Target="../tags/tag1009.xml"/><Relationship Id="rId169" Type="http://schemas.openxmlformats.org/officeDocument/2006/relationships/tags" Target="../tags/tag1014.xml"/><Relationship Id="rId185" Type="http://schemas.openxmlformats.org/officeDocument/2006/relationships/tags" Target="../tags/tag1030.xml"/><Relationship Id="rId334" Type="http://schemas.openxmlformats.org/officeDocument/2006/relationships/tags" Target="../tags/tag1179.xml"/><Relationship Id="rId350" Type="http://schemas.openxmlformats.org/officeDocument/2006/relationships/tags" Target="../tags/tag1195.xml"/><Relationship Id="rId355" Type="http://schemas.openxmlformats.org/officeDocument/2006/relationships/slideLayout" Target="../slideLayouts/slideLayout7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80" Type="http://schemas.openxmlformats.org/officeDocument/2006/relationships/tags" Target="../tags/tag1025.xml"/><Relationship Id="rId210" Type="http://schemas.openxmlformats.org/officeDocument/2006/relationships/tags" Target="../tags/tag1055.xml"/><Relationship Id="rId215" Type="http://schemas.openxmlformats.org/officeDocument/2006/relationships/tags" Target="../tags/tag1060.xml"/><Relationship Id="rId236" Type="http://schemas.openxmlformats.org/officeDocument/2006/relationships/tags" Target="../tags/tag1081.xml"/><Relationship Id="rId257" Type="http://schemas.openxmlformats.org/officeDocument/2006/relationships/tags" Target="../tags/tag1102.xml"/><Relationship Id="rId278" Type="http://schemas.openxmlformats.org/officeDocument/2006/relationships/tags" Target="../tags/tag1123.xml"/><Relationship Id="rId26" Type="http://schemas.openxmlformats.org/officeDocument/2006/relationships/tags" Target="../tags/tag871.xml"/><Relationship Id="rId231" Type="http://schemas.openxmlformats.org/officeDocument/2006/relationships/tags" Target="../tags/tag1076.xml"/><Relationship Id="rId252" Type="http://schemas.openxmlformats.org/officeDocument/2006/relationships/tags" Target="../tags/tag1097.xml"/><Relationship Id="rId273" Type="http://schemas.openxmlformats.org/officeDocument/2006/relationships/tags" Target="../tags/tag1118.xml"/><Relationship Id="rId294" Type="http://schemas.openxmlformats.org/officeDocument/2006/relationships/tags" Target="../tags/tag1139.xml"/><Relationship Id="rId308" Type="http://schemas.openxmlformats.org/officeDocument/2006/relationships/tags" Target="../tags/tag1153.xml"/><Relationship Id="rId329" Type="http://schemas.openxmlformats.org/officeDocument/2006/relationships/tags" Target="../tags/tag1174.xml"/><Relationship Id="rId47" Type="http://schemas.openxmlformats.org/officeDocument/2006/relationships/tags" Target="../tags/tag892.xml"/><Relationship Id="rId68" Type="http://schemas.openxmlformats.org/officeDocument/2006/relationships/tags" Target="../tags/tag913.xml"/><Relationship Id="rId89" Type="http://schemas.openxmlformats.org/officeDocument/2006/relationships/tags" Target="../tags/tag934.xml"/><Relationship Id="rId112" Type="http://schemas.openxmlformats.org/officeDocument/2006/relationships/tags" Target="../tags/tag957.xml"/><Relationship Id="rId133" Type="http://schemas.openxmlformats.org/officeDocument/2006/relationships/tags" Target="../tags/tag978.xml"/><Relationship Id="rId154" Type="http://schemas.openxmlformats.org/officeDocument/2006/relationships/tags" Target="../tags/tag999.xml"/><Relationship Id="rId175" Type="http://schemas.openxmlformats.org/officeDocument/2006/relationships/tags" Target="../tags/tag1020.xml"/><Relationship Id="rId340" Type="http://schemas.openxmlformats.org/officeDocument/2006/relationships/tags" Target="../tags/tag1185.xml"/><Relationship Id="rId196" Type="http://schemas.openxmlformats.org/officeDocument/2006/relationships/tags" Target="../tags/tag1041.xml"/><Relationship Id="rId200" Type="http://schemas.openxmlformats.org/officeDocument/2006/relationships/tags" Target="../tags/tag1045.xml"/><Relationship Id="rId16" Type="http://schemas.openxmlformats.org/officeDocument/2006/relationships/tags" Target="../tags/tag861.xml"/><Relationship Id="rId221" Type="http://schemas.openxmlformats.org/officeDocument/2006/relationships/tags" Target="../tags/tag1066.xml"/><Relationship Id="rId242" Type="http://schemas.openxmlformats.org/officeDocument/2006/relationships/tags" Target="../tags/tag1087.xml"/><Relationship Id="rId263" Type="http://schemas.openxmlformats.org/officeDocument/2006/relationships/tags" Target="../tags/tag1108.xml"/><Relationship Id="rId284" Type="http://schemas.openxmlformats.org/officeDocument/2006/relationships/tags" Target="../tags/tag1129.xml"/><Relationship Id="rId319" Type="http://schemas.openxmlformats.org/officeDocument/2006/relationships/tags" Target="../tags/tag1164.xml"/><Relationship Id="rId37" Type="http://schemas.openxmlformats.org/officeDocument/2006/relationships/tags" Target="../tags/tag882.xml"/><Relationship Id="rId58" Type="http://schemas.openxmlformats.org/officeDocument/2006/relationships/tags" Target="../tags/tag903.xml"/><Relationship Id="rId79" Type="http://schemas.openxmlformats.org/officeDocument/2006/relationships/tags" Target="../tags/tag924.xml"/><Relationship Id="rId102" Type="http://schemas.openxmlformats.org/officeDocument/2006/relationships/tags" Target="../tags/tag947.xml"/><Relationship Id="rId123" Type="http://schemas.openxmlformats.org/officeDocument/2006/relationships/tags" Target="../tags/tag968.xml"/><Relationship Id="rId144" Type="http://schemas.openxmlformats.org/officeDocument/2006/relationships/tags" Target="../tags/tag989.xml"/><Relationship Id="rId330" Type="http://schemas.openxmlformats.org/officeDocument/2006/relationships/tags" Target="../tags/tag1175.xml"/><Relationship Id="rId90" Type="http://schemas.openxmlformats.org/officeDocument/2006/relationships/tags" Target="../tags/tag935.xml"/><Relationship Id="rId165" Type="http://schemas.openxmlformats.org/officeDocument/2006/relationships/tags" Target="../tags/tag1010.xml"/><Relationship Id="rId186" Type="http://schemas.openxmlformats.org/officeDocument/2006/relationships/tags" Target="../tags/tag1031.xml"/><Relationship Id="rId351" Type="http://schemas.openxmlformats.org/officeDocument/2006/relationships/tags" Target="../tags/tag1196.xml"/><Relationship Id="rId211" Type="http://schemas.openxmlformats.org/officeDocument/2006/relationships/tags" Target="../tags/tag1056.xml"/><Relationship Id="rId232" Type="http://schemas.openxmlformats.org/officeDocument/2006/relationships/tags" Target="../tags/tag1077.xml"/><Relationship Id="rId253" Type="http://schemas.openxmlformats.org/officeDocument/2006/relationships/tags" Target="../tags/tag1098.xml"/><Relationship Id="rId274" Type="http://schemas.openxmlformats.org/officeDocument/2006/relationships/tags" Target="../tags/tag1119.xml"/><Relationship Id="rId295" Type="http://schemas.openxmlformats.org/officeDocument/2006/relationships/tags" Target="../tags/tag1140.xml"/><Relationship Id="rId309" Type="http://schemas.openxmlformats.org/officeDocument/2006/relationships/tags" Target="../tags/tag1154.xml"/><Relationship Id="rId27" Type="http://schemas.openxmlformats.org/officeDocument/2006/relationships/tags" Target="../tags/tag872.xml"/><Relationship Id="rId48" Type="http://schemas.openxmlformats.org/officeDocument/2006/relationships/tags" Target="../tags/tag893.xml"/><Relationship Id="rId69" Type="http://schemas.openxmlformats.org/officeDocument/2006/relationships/tags" Target="../tags/tag914.xml"/><Relationship Id="rId113" Type="http://schemas.openxmlformats.org/officeDocument/2006/relationships/tags" Target="../tags/tag958.xml"/><Relationship Id="rId134" Type="http://schemas.openxmlformats.org/officeDocument/2006/relationships/tags" Target="../tags/tag979.xml"/><Relationship Id="rId320" Type="http://schemas.openxmlformats.org/officeDocument/2006/relationships/tags" Target="../tags/tag1165.xml"/><Relationship Id="rId80" Type="http://schemas.openxmlformats.org/officeDocument/2006/relationships/tags" Target="../tags/tag925.xml"/><Relationship Id="rId155" Type="http://schemas.openxmlformats.org/officeDocument/2006/relationships/tags" Target="../tags/tag1000.xml"/><Relationship Id="rId176" Type="http://schemas.openxmlformats.org/officeDocument/2006/relationships/tags" Target="../tags/tag1021.xml"/><Relationship Id="rId197" Type="http://schemas.openxmlformats.org/officeDocument/2006/relationships/tags" Target="../tags/tag1042.xml"/><Relationship Id="rId341" Type="http://schemas.openxmlformats.org/officeDocument/2006/relationships/tags" Target="../tags/tag1186.xml"/><Relationship Id="rId201" Type="http://schemas.openxmlformats.org/officeDocument/2006/relationships/tags" Target="../tags/tag1046.xml"/><Relationship Id="rId222" Type="http://schemas.openxmlformats.org/officeDocument/2006/relationships/tags" Target="../tags/tag1067.xml"/><Relationship Id="rId243" Type="http://schemas.openxmlformats.org/officeDocument/2006/relationships/tags" Target="../tags/tag1088.xml"/><Relationship Id="rId264" Type="http://schemas.openxmlformats.org/officeDocument/2006/relationships/tags" Target="../tags/tag1109.xml"/><Relationship Id="rId285" Type="http://schemas.openxmlformats.org/officeDocument/2006/relationships/tags" Target="../tags/tag1130.xml"/><Relationship Id="rId17" Type="http://schemas.openxmlformats.org/officeDocument/2006/relationships/tags" Target="../tags/tag862.xml"/><Relationship Id="rId38" Type="http://schemas.openxmlformats.org/officeDocument/2006/relationships/tags" Target="../tags/tag883.xml"/><Relationship Id="rId59" Type="http://schemas.openxmlformats.org/officeDocument/2006/relationships/tags" Target="../tags/tag904.xml"/><Relationship Id="rId103" Type="http://schemas.openxmlformats.org/officeDocument/2006/relationships/tags" Target="../tags/tag948.xml"/><Relationship Id="rId124" Type="http://schemas.openxmlformats.org/officeDocument/2006/relationships/tags" Target="../tags/tag969.xml"/><Relationship Id="rId310" Type="http://schemas.openxmlformats.org/officeDocument/2006/relationships/tags" Target="../tags/tag1155.xml"/><Relationship Id="rId70" Type="http://schemas.openxmlformats.org/officeDocument/2006/relationships/tags" Target="../tags/tag915.xml"/><Relationship Id="rId91" Type="http://schemas.openxmlformats.org/officeDocument/2006/relationships/tags" Target="../tags/tag936.xml"/><Relationship Id="rId145" Type="http://schemas.openxmlformats.org/officeDocument/2006/relationships/tags" Target="../tags/tag990.xml"/><Relationship Id="rId166" Type="http://schemas.openxmlformats.org/officeDocument/2006/relationships/tags" Target="../tags/tag1011.xml"/><Relationship Id="rId187" Type="http://schemas.openxmlformats.org/officeDocument/2006/relationships/tags" Target="../tags/tag1032.xml"/><Relationship Id="rId331" Type="http://schemas.openxmlformats.org/officeDocument/2006/relationships/tags" Target="../tags/tag1176.xml"/><Relationship Id="rId352" Type="http://schemas.openxmlformats.org/officeDocument/2006/relationships/tags" Target="../tags/tag1197.xml"/><Relationship Id="rId1" Type="http://schemas.openxmlformats.org/officeDocument/2006/relationships/tags" Target="../tags/tag846.xml"/><Relationship Id="rId212" Type="http://schemas.openxmlformats.org/officeDocument/2006/relationships/tags" Target="../tags/tag1057.xml"/><Relationship Id="rId233" Type="http://schemas.openxmlformats.org/officeDocument/2006/relationships/tags" Target="../tags/tag1078.xml"/><Relationship Id="rId254" Type="http://schemas.openxmlformats.org/officeDocument/2006/relationships/tags" Target="../tags/tag1099.xml"/><Relationship Id="rId28" Type="http://schemas.openxmlformats.org/officeDocument/2006/relationships/tags" Target="../tags/tag873.xml"/><Relationship Id="rId49" Type="http://schemas.openxmlformats.org/officeDocument/2006/relationships/tags" Target="../tags/tag894.xml"/><Relationship Id="rId114" Type="http://schemas.openxmlformats.org/officeDocument/2006/relationships/tags" Target="../tags/tag959.xml"/><Relationship Id="rId275" Type="http://schemas.openxmlformats.org/officeDocument/2006/relationships/tags" Target="../tags/tag1120.xml"/><Relationship Id="rId296" Type="http://schemas.openxmlformats.org/officeDocument/2006/relationships/tags" Target="../tags/tag1141.xml"/><Relationship Id="rId300" Type="http://schemas.openxmlformats.org/officeDocument/2006/relationships/tags" Target="../tags/tag1145.xml"/><Relationship Id="rId60" Type="http://schemas.openxmlformats.org/officeDocument/2006/relationships/tags" Target="../tags/tag905.xml"/><Relationship Id="rId81" Type="http://schemas.openxmlformats.org/officeDocument/2006/relationships/tags" Target="../tags/tag926.xml"/><Relationship Id="rId135" Type="http://schemas.openxmlformats.org/officeDocument/2006/relationships/tags" Target="../tags/tag980.xml"/><Relationship Id="rId156" Type="http://schemas.openxmlformats.org/officeDocument/2006/relationships/tags" Target="../tags/tag1001.xml"/><Relationship Id="rId177" Type="http://schemas.openxmlformats.org/officeDocument/2006/relationships/tags" Target="../tags/tag1022.xml"/><Relationship Id="rId198" Type="http://schemas.openxmlformats.org/officeDocument/2006/relationships/tags" Target="../tags/tag1043.xml"/><Relationship Id="rId321" Type="http://schemas.openxmlformats.org/officeDocument/2006/relationships/tags" Target="../tags/tag1166.xml"/><Relationship Id="rId342" Type="http://schemas.openxmlformats.org/officeDocument/2006/relationships/tags" Target="../tags/tag1187.xml"/><Relationship Id="rId202" Type="http://schemas.openxmlformats.org/officeDocument/2006/relationships/tags" Target="../tags/tag1047.xml"/><Relationship Id="rId223" Type="http://schemas.openxmlformats.org/officeDocument/2006/relationships/tags" Target="../tags/tag1068.xml"/><Relationship Id="rId244" Type="http://schemas.openxmlformats.org/officeDocument/2006/relationships/tags" Target="../tags/tag1089.xml"/><Relationship Id="rId18" Type="http://schemas.openxmlformats.org/officeDocument/2006/relationships/tags" Target="../tags/tag863.xml"/><Relationship Id="rId39" Type="http://schemas.openxmlformats.org/officeDocument/2006/relationships/tags" Target="../tags/tag884.xml"/><Relationship Id="rId265" Type="http://schemas.openxmlformats.org/officeDocument/2006/relationships/tags" Target="../tags/tag1110.xml"/><Relationship Id="rId286" Type="http://schemas.openxmlformats.org/officeDocument/2006/relationships/tags" Target="../tags/tag1131.xml"/><Relationship Id="rId50" Type="http://schemas.openxmlformats.org/officeDocument/2006/relationships/tags" Target="../tags/tag895.xml"/><Relationship Id="rId104" Type="http://schemas.openxmlformats.org/officeDocument/2006/relationships/tags" Target="../tags/tag949.xml"/><Relationship Id="rId125" Type="http://schemas.openxmlformats.org/officeDocument/2006/relationships/tags" Target="../tags/tag970.xml"/><Relationship Id="rId146" Type="http://schemas.openxmlformats.org/officeDocument/2006/relationships/tags" Target="../tags/tag991.xml"/><Relationship Id="rId167" Type="http://schemas.openxmlformats.org/officeDocument/2006/relationships/tags" Target="../tags/tag1012.xml"/><Relationship Id="rId188" Type="http://schemas.openxmlformats.org/officeDocument/2006/relationships/tags" Target="../tags/tag1033.xml"/><Relationship Id="rId311" Type="http://schemas.openxmlformats.org/officeDocument/2006/relationships/tags" Target="../tags/tag1156.xml"/><Relationship Id="rId332" Type="http://schemas.openxmlformats.org/officeDocument/2006/relationships/tags" Target="../tags/tag1177.xml"/><Relationship Id="rId353" Type="http://schemas.openxmlformats.org/officeDocument/2006/relationships/tags" Target="../tags/tag1198.xml"/><Relationship Id="rId71" Type="http://schemas.openxmlformats.org/officeDocument/2006/relationships/tags" Target="../tags/tag916.xml"/><Relationship Id="rId92" Type="http://schemas.openxmlformats.org/officeDocument/2006/relationships/tags" Target="../tags/tag937.xml"/><Relationship Id="rId213" Type="http://schemas.openxmlformats.org/officeDocument/2006/relationships/tags" Target="../tags/tag1058.xml"/><Relationship Id="rId234" Type="http://schemas.openxmlformats.org/officeDocument/2006/relationships/tags" Target="../tags/tag1079.xml"/><Relationship Id="rId2" Type="http://schemas.openxmlformats.org/officeDocument/2006/relationships/tags" Target="../tags/tag847.xml"/><Relationship Id="rId29" Type="http://schemas.openxmlformats.org/officeDocument/2006/relationships/tags" Target="../tags/tag874.xml"/><Relationship Id="rId255" Type="http://schemas.openxmlformats.org/officeDocument/2006/relationships/tags" Target="../tags/tag1100.xml"/><Relationship Id="rId276" Type="http://schemas.openxmlformats.org/officeDocument/2006/relationships/tags" Target="../tags/tag1121.xml"/><Relationship Id="rId297" Type="http://schemas.openxmlformats.org/officeDocument/2006/relationships/tags" Target="../tags/tag1142.xml"/><Relationship Id="rId40" Type="http://schemas.openxmlformats.org/officeDocument/2006/relationships/tags" Target="../tags/tag885.xml"/><Relationship Id="rId115" Type="http://schemas.openxmlformats.org/officeDocument/2006/relationships/tags" Target="../tags/tag960.xml"/><Relationship Id="rId136" Type="http://schemas.openxmlformats.org/officeDocument/2006/relationships/tags" Target="../tags/tag981.xml"/><Relationship Id="rId157" Type="http://schemas.openxmlformats.org/officeDocument/2006/relationships/tags" Target="../tags/tag1002.xml"/><Relationship Id="rId178" Type="http://schemas.openxmlformats.org/officeDocument/2006/relationships/tags" Target="../tags/tag1023.xml"/><Relationship Id="rId301" Type="http://schemas.openxmlformats.org/officeDocument/2006/relationships/tags" Target="../tags/tag1146.xml"/><Relationship Id="rId322" Type="http://schemas.openxmlformats.org/officeDocument/2006/relationships/tags" Target="../tags/tag1167.xml"/><Relationship Id="rId343" Type="http://schemas.openxmlformats.org/officeDocument/2006/relationships/tags" Target="../tags/tag1188.xml"/><Relationship Id="rId61" Type="http://schemas.openxmlformats.org/officeDocument/2006/relationships/tags" Target="../tags/tag906.xml"/><Relationship Id="rId82" Type="http://schemas.openxmlformats.org/officeDocument/2006/relationships/tags" Target="../tags/tag927.xml"/><Relationship Id="rId199" Type="http://schemas.openxmlformats.org/officeDocument/2006/relationships/tags" Target="../tags/tag1044.xml"/><Relationship Id="rId203" Type="http://schemas.openxmlformats.org/officeDocument/2006/relationships/tags" Target="../tags/tag1048.xml"/><Relationship Id="rId19" Type="http://schemas.openxmlformats.org/officeDocument/2006/relationships/tags" Target="../tags/tag864.xml"/><Relationship Id="rId224" Type="http://schemas.openxmlformats.org/officeDocument/2006/relationships/tags" Target="../tags/tag1069.xml"/><Relationship Id="rId245" Type="http://schemas.openxmlformats.org/officeDocument/2006/relationships/tags" Target="../tags/tag1090.xml"/><Relationship Id="rId266" Type="http://schemas.openxmlformats.org/officeDocument/2006/relationships/tags" Target="../tags/tag1111.xml"/><Relationship Id="rId287" Type="http://schemas.openxmlformats.org/officeDocument/2006/relationships/tags" Target="../tags/tag1132.xml"/><Relationship Id="rId30" Type="http://schemas.openxmlformats.org/officeDocument/2006/relationships/tags" Target="../tags/tag875.xml"/><Relationship Id="rId105" Type="http://schemas.openxmlformats.org/officeDocument/2006/relationships/tags" Target="../tags/tag950.xml"/><Relationship Id="rId126" Type="http://schemas.openxmlformats.org/officeDocument/2006/relationships/tags" Target="../tags/tag971.xml"/><Relationship Id="rId147" Type="http://schemas.openxmlformats.org/officeDocument/2006/relationships/tags" Target="../tags/tag992.xml"/><Relationship Id="rId168" Type="http://schemas.openxmlformats.org/officeDocument/2006/relationships/tags" Target="../tags/tag1013.xml"/><Relationship Id="rId312" Type="http://schemas.openxmlformats.org/officeDocument/2006/relationships/tags" Target="../tags/tag1157.xml"/><Relationship Id="rId333" Type="http://schemas.openxmlformats.org/officeDocument/2006/relationships/tags" Target="../tags/tag1178.xml"/><Relationship Id="rId354" Type="http://schemas.openxmlformats.org/officeDocument/2006/relationships/tags" Target="../tags/tag1199.xml"/><Relationship Id="rId51" Type="http://schemas.openxmlformats.org/officeDocument/2006/relationships/tags" Target="../tags/tag896.xml"/><Relationship Id="rId72" Type="http://schemas.openxmlformats.org/officeDocument/2006/relationships/tags" Target="../tags/tag917.xml"/><Relationship Id="rId93" Type="http://schemas.openxmlformats.org/officeDocument/2006/relationships/tags" Target="../tags/tag938.xml"/><Relationship Id="rId189" Type="http://schemas.openxmlformats.org/officeDocument/2006/relationships/tags" Target="../tags/tag1034.xml"/><Relationship Id="rId3" Type="http://schemas.openxmlformats.org/officeDocument/2006/relationships/tags" Target="../tags/tag848.xml"/><Relationship Id="rId214" Type="http://schemas.openxmlformats.org/officeDocument/2006/relationships/tags" Target="../tags/tag1059.xml"/><Relationship Id="rId235" Type="http://schemas.openxmlformats.org/officeDocument/2006/relationships/tags" Target="../tags/tag1080.xml"/><Relationship Id="rId256" Type="http://schemas.openxmlformats.org/officeDocument/2006/relationships/tags" Target="../tags/tag1101.xml"/><Relationship Id="rId277" Type="http://schemas.openxmlformats.org/officeDocument/2006/relationships/tags" Target="../tags/tag1122.xml"/><Relationship Id="rId298" Type="http://schemas.openxmlformats.org/officeDocument/2006/relationships/tags" Target="../tags/tag1143.xml"/><Relationship Id="rId116" Type="http://schemas.openxmlformats.org/officeDocument/2006/relationships/tags" Target="../tags/tag961.xml"/><Relationship Id="rId137" Type="http://schemas.openxmlformats.org/officeDocument/2006/relationships/tags" Target="../tags/tag982.xml"/><Relationship Id="rId158" Type="http://schemas.openxmlformats.org/officeDocument/2006/relationships/tags" Target="../tags/tag1003.xml"/><Relationship Id="rId302" Type="http://schemas.openxmlformats.org/officeDocument/2006/relationships/tags" Target="../tags/tag1147.xml"/><Relationship Id="rId323" Type="http://schemas.openxmlformats.org/officeDocument/2006/relationships/tags" Target="../tags/tag1168.xml"/><Relationship Id="rId344" Type="http://schemas.openxmlformats.org/officeDocument/2006/relationships/tags" Target="../tags/tag1189.xml"/><Relationship Id="rId20" Type="http://schemas.openxmlformats.org/officeDocument/2006/relationships/tags" Target="../tags/tag865.xml"/><Relationship Id="rId41" Type="http://schemas.openxmlformats.org/officeDocument/2006/relationships/tags" Target="../tags/tag886.xml"/><Relationship Id="rId62" Type="http://schemas.openxmlformats.org/officeDocument/2006/relationships/tags" Target="../tags/tag907.xml"/><Relationship Id="rId83" Type="http://schemas.openxmlformats.org/officeDocument/2006/relationships/tags" Target="../tags/tag928.xml"/><Relationship Id="rId179" Type="http://schemas.openxmlformats.org/officeDocument/2006/relationships/tags" Target="../tags/tag10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07.xml"/><Relationship Id="rId13" Type="http://schemas.openxmlformats.org/officeDocument/2006/relationships/tags" Target="../tags/tag1212.xml"/><Relationship Id="rId18" Type="http://schemas.openxmlformats.org/officeDocument/2006/relationships/image" Target="../media/image14.png"/><Relationship Id="rId3" Type="http://schemas.openxmlformats.org/officeDocument/2006/relationships/tags" Target="../tags/tag1202.xml"/><Relationship Id="rId7" Type="http://schemas.openxmlformats.org/officeDocument/2006/relationships/tags" Target="../tags/tag1206.xml"/><Relationship Id="rId12" Type="http://schemas.openxmlformats.org/officeDocument/2006/relationships/tags" Target="../tags/tag1211.xml"/><Relationship Id="rId17" Type="http://schemas.openxmlformats.org/officeDocument/2006/relationships/image" Target="../media/image13.jpeg"/><Relationship Id="rId2" Type="http://schemas.openxmlformats.org/officeDocument/2006/relationships/tags" Target="../tags/tag1201.xml"/><Relationship Id="rId16" Type="http://schemas.openxmlformats.org/officeDocument/2006/relationships/image" Target="../media/image12.png"/><Relationship Id="rId1" Type="http://schemas.openxmlformats.org/officeDocument/2006/relationships/tags" Target="../tags/tag1200.xml"/><Relationship Id="rId6" Type="http://schemas.openxmlformats.org/officeDocument/2006/relationships/tags" Target="../tags/tag1205.xml"/><Relationship Id="rId11" Type="http://schemas.openxmlformats.org/officeDocument/2006/relationships/tags" Target="../tags/tag1210.xml"/><Relationship Id="rId5" Type="http://schemas.openxmlformats.org/officeDocument/2006/relationships/tags" Target="../tags/tag1204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209.xml"/><Relationship Id="rId19" Type="http://schemas.openxmlformats.org/officeDocument/2006/relationships/image" Target="../media/image15.png"/><Relationship Id="rId4" Type="http://schemas.openxmlformats.org/officeDocument/2006/relationships/tags" Target="../tags/tag1203.xml"/><Relationship Id="rId9" Type="http://schemas.openxmlformats.org/officeDocument/2006/relationships/tags" Target="../tags/tag1208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20.xml"/><Relationship Id="rId13" Type="http://schemas.openxmlformats.org/officeDocument/2006/relationships/tags" Target="../tags/tag1225.xml"/><Relationship Id="rId18" Type="http://schemas.openxmlformats.org/officeDocument/2006/relationships/tags" Target="../tags/tag1230.xml"/><Relationship Id="rId26" Type="http://schemas.openxmlformats.org/officeDocument/2006/relationships/tags" Target="../tags/tag1238.xml"/><Relationship Id="rId39" Type="http://schemas.openxmlformats.org/officeDocument/2006/relationships/tags" Target="../tags/tag1251.xml"/><Relationship Id="rId3" Type="http://schemas.openxmlformats.org/officeDocument/2006/relationships/tags" Target="../tags/tag1215.xml"/><Relationship Id="rId21" Type="http://schemas.openxmlformats.org/officeDocument/2006/relationships/tags" Target="../tags/tag1233.xml"/><Relationship Id="rId34" Type="http://schemas.openxmlformats.org/officeDocument/2006/relationships/tags" Target="../tags/tag1246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219.xml"/><Relationship Id="rId12" Type="http://schemas.openxmlformats.org/officeDocument/2006/relationships/tags" Target="../tags/tag1224.xml"/><Relationship Id="rId17" Type="http://schemas.openxmlformats.org/officeDocument/2006/relationships/tags" Target="../tags/tag1229.xml"/><Relationship Id="rId25" Type="http://schemas.openxmlformats.org/officeDocument/2006/relationships/tags" Target="../tags/tag1237.xml"/><Relationship Id="rId33" Type="http://schemas.openxmlformats.org/officeDocument/2006/relationships/tags" Target="../tags/tag1245.xml"/><Relationship Id="rId38" Type="http://schemas.openxmlformats.org/officeDocument/2006/relationships/tags" Target="../tags/tag1250.xml"/><Relationship Id="rId2" Type="http://schemas.openxmlformats.org/officeDocument/2006/relationships/tags" Target="../tags/tag1214.xml"/><Relationship Id="rId16" Type="http://schemas.openxmlformats.org/officeDocument/2006/relationships/tags" Target="../tags/tag1228.xml"/><Relationship Id="rId20" Type="http://schemas.openxmlformats.org/officeDocument/2006/relationships/tags" Target="../tags/tag1232.xml"/><Relationship Id="rId29" Type="http://schemas.openxmlformats.org/officeDocument/2006/relationships/tags" Target="../tags/tag1241.xml"/><Relationship Id="rId41" Type="http://schemas.openxmlformats.org/officeDocument/2006/relationships/tags" Target="../tags/tag1253.xml"/><Relationship Id="rId1" Type="http://schemas.openxmlformats.org/officeDocument/2006/relationships/tags" Target="../tags/tag1213.xml"/><Relationship Id="rId6" Type="http://schemas.openxmlformats.org/officeDocument/2006/relationships/tags" Target="../tags/tag1218.xml"/><Relationship Id="rId11" Type="http://schemas.openxmlformats.org/officeDocument/2006/relationships/tags" Target="../tags/tag1223.xml"/><Relationship Id="rId24" Type="http://schemas.openxmlformats.org/officeDocument/2006/relationships/tags" Target="../tags/tag1236.xml"/><Relationship Id="rId32" Type="http://schemas.openxmlformats.org/officeDocument/2006/relationships/tags" Target="../tags/tag1244.xml"/><Relationship Id="rId37" Type="http://schemas.openxmlformats.org/officeDocument/2006/relationships/tags" Target="../tags/tag1249.xml"/><Relationship Id="rId40" Type="http://schemas.openxmlformats.org/officeDocument/2006/relationships/tags" Target="../tags/tag1252.xml"/><Relationship Id="rId5" Type="http://schemas.openxmlformats.org/officeDocument/2006/relationships/tags" Target="../tags/tag1217.xml"/><Relationship Id="rId15" Type="http://schemas.openxmlformats.org/officeDocument/2006/relationships/tags" Target="../tags/tag1227.xml"/><Relationship Id="rId23" Type="http://schemas.openxmlformats.org/officeDocument/2006/relationships/tags" Target="../tags/tag1235.xml"/><Relationship Id="rId28" Type="http://schemas.openxmlformats.org/officeDocument/2006/relationships/tags" Target="../tags/tag1240.xml"/><Relationship Id="rId36" Type="http://schemas.openxmlformats.org/officeDocument/2006/relationships/tags" Target="../tags/tag1248.xml"/><Relationship Id="rId10" Type="http://schemas.openxmlformats.org/officeDocument/2006/relationships/tags" Target="../tags/tag1222.xml"/><Relationship Id="rId19" Type="http://schemas.openxmlformats.org/officeDocument/2006/relationships/tags" Target="../tags/tag1231.xml"/><Relationship Id="rId31" Type="http://schemas.openxmlformats.org/officeDocument/2006/relationships/tags" Target="../tags/tag1243.xml"/><Relationship Id="rId4" Type="http://schemas.openxmlformats.org/officeDocument/2006/relationships/tags" Target="../tags/tag1216.xml"/><Relationship Id="rId9" Type="http://schemas.openxmlformats.org/officeDocument/2006/relationships/tags" Target="../tags/tag1221.xml"/><Relationship Id="rId14" Type="http://schemas.openxmlformats.org/officeDocument/2006/relationships/tags" Target="../tags/tag1226.xml"/><Relationship Id="rId22" Type="http://schemas.openxmlformats.org/officeDocument/2006/relationships/tags" Target="../tags/tag1234.xml"/><Relationship Id="rId27" Type="http://schemas.openxmlformats.org/officeDocument/2006/relationships/tags" Target="../tags/tag1239.xml"/><Relationship Id="rId30" Type="http://schemas.openxmlformats.org/officeDocument/2006/relationships/tags" Target="../tags/tag1242.xml"/><Relationship Id="rId35" Type="http://schemas.openxmlformats.org/officeDocument/2006/relationships/tags" Target="../tags/tag12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61.xml"/><Relationship Id="rId13" Type="http://schemas.openxmlformats.org/officeDocument/2006/relationships/tags" Target="../tags/tag1266.xml"/><Relationship Id="rId18" Type="http://schemas.openxmlformats.org/officeDocument/2006/relationships/tags" Target="../tags/tag1271.xml"/><Relationship Id="rId26" Type="http://schemas.openxmlformats.org/officeDocument/2006/relationships/tags" Target="../tags/tag1279.xml"/><Relationship Id="rId39" Type="http://schemas.openxmlformats.org/officeDocument/2006/relationships/tags" Target="../tags/tag1292.xml"/><Relationship Id="rId3" Type="http://schemas.openxmlformats.org/officeDocument/2006/relationships/tags" Target="../tags/tag1256.xml"/><Relationship Id="rId21" Type="http://schemas.openxmlformats.org/officeDocument/2006/relationships/tags" Target="../tags/tag1274.xml"/><Relationship Id="rId34" Type="http://schemas.openxmlformats.org/officeDocument/2006/relationships/tags" Target="../tags/tag1287.xml"/><Relationship Id="rId42" Type="http://schemas.openxmlformats.org/officeDocument/2006/relationships/tags" Target="../tags/tag1295.xml"/><Relationship Id="rId7" Type="http://schemas.openxmlformats.org/officeDocument/2006/relationships/tags" Target="../tags/tag1260.xml"/><Relationship Id="rId12" Type="http://schemas.openxmlformats.org/officeDocument/2006/relationships/tags" Target="../tags/tag1265.xml"/><Relationship Id="rId17" Type="http://schemas.openxmlformats.org/officeDocument/2006/relationships/tags" Target="../tags/tag1270.xml"/><Relationship Id="rId25" Type="http://schemas.openxmlformats.org/officeDocument/2006/relationships/tags" Target="../tags/tag1278.xml"/><Relationship Id="rId33" Type="http://schemas.openxmlformats.org/officeDocument/2006/relationships/tags" Target="../tags/tag1286.xml"/><Relationship Id="rId38" Type="http://schemas.openxmlformats.org/officeDocument/2006/relationships/tags" Target="../tags/tag1291.xml"/><Relationship Id="rId2" Type="http://schemas.openxmlformats.org/officeDocument/2006/relationships/tags" Target="../tags/tag1255.xml"/><Relationship Id="rId16" Type="http://schemas.openxmlformats.org/officeDocument/2006/relationships/tags" Target="../tags/tag1269.xml"/><Relationship Id="rId20" Type="http://schemas.openxmlformats.org/officeDocument/2006/relationships/tags" Target="../tags/tag1273.xml"/><Relationship Id="rId29" Type="http://schemas.openxmlformats.org/officeDocument/2006/relationships/tags" Target="../tags/tag1282.xml"/><Relationship Id="rId41" Type="http://schemas.openxmlformats.org/officeDocument/2006/relationships/tags" Target="../tags/tag1294.xml"/><Relationship Id="rId1" Type="http://schemas.openxmlformats.org/officeDocument/2006/relationships/tags" Target="../tags/tag1254.xml"/><Relationship Id="rId6" Type="http://schemas.openxmlformats.org/officeDocument/2006/relationships/tags" Target="../tags/tag1259.xml"/><Relationship Id="rId11" Type="http://schemas.openxmlformats.org/officeDocument/2006/relationships/tags" Target="../tags/tag1264.xml"/><Relationship Id="rId24" Type="http://schemas.openxmlformats.org/officeDocument/2006/relationships/tags" Target="../tags/tag1277.xml"/><Relationship Id="rId32" Type="http://schemas.openxmlformats.org/officeDocument/2006/relationships/tags" Target="../tags/tag1285.xml"/><Relationship Id="rId37" Type="http://schemas.openxmlformats.org/officeDocument/2006/relationships/tags" Target="../tags/tag1290.xml"/><Relationship Id="rId40" Type="http://schemas.openxmlformats.org/officeDocument/2006/relationships/tags" Target="../tags/tag1293.xml"/><Relationship Id="rId5" Type="http://schemas.openxmlformats.org/officeDocument/2006/relationships/tags" Target="../tags/tag1258.xml"/><Relationship Id="rId15" Type="http://schemas.openxmlformats.org/officeDocument/2006/relationships/tags" Target="../tags/tag1268.xml"/><Relationship Id="rId23" Type="http://schemas.openxmlformats.org/officeDocument/2006/relationships/tags" Target="../tags/tag1276.xml"/><Relationship Id="rId28" Type="http://schemas.openxmlformats.org/officeDocument/2006/relationships/tags" Target="../tags/tag1281.xml"/><Relationship Id="rId36" Type="http://schemas.openxmlformats.org/officeDocument/2006/relationships/tags" Target="../tags/tag1289.xml"/><Relationship Id="rId10" Type="http://schemas.openxmlformats.org/officeDocument/2006/relationships/tags" Target="../tags/tag1263.xml"/><Relationship Id="rId19" Type="http://schemas.openxmlformats.org/officeDocument/2006/relationships/tags" Target="../tags/tag1272.xml"/><Relationship Id="rId31" Type="http://schemas.openxmlformats.org/officeDocument/2006/relationships/tags" Target="../tags/tag1284.xml"/><Relationship Id="rId44" Type="http://schemas.openxmlformats.org/officeDocument/2006/relationships/image" Target="../media/image16.emf"/><Relationship Id="rId4" Type="http://schemas.openxmlformats.org/officeDocument/2006/relationships/tags" Target="../tags/tag1257.xml"/><Relationship Id="rId9" Type="http://schemas.openxmlformats.org/officeDocument/2006/relationships/tags" Target="../tags/tag1262.xml"/><Relationship Id="rId14" Type="http://schemas.openxmlformats.org/officeDocument/2006/relationships/tags" Target="../tags/tag1267.xml"/><Relationship Id="rId22" Type="http://schemas.openxmlformats.org/officeDocument/2006/relationships/tags" Target="../tags/tag1275.xml"/><Relationship Id="rId27" Type="http://schemas.openxmlformats.org/officeDocument/2006/relationships/tags" Target="../tags/tag1280.xml"/><Relationship Id="rId30" Type="http://schemas.openxmlformats.org/officeDocument/2006/relationships/tags" Target="../tags/tag1283.xml"/><Relationship Id="rId35" Type="http://schemas.openxmlformats.org/officeDocument/2006/relationships/tags" Target="../tags/tag1288.xml"/><Relationship Id="rId43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08.xml"/><Relationship Id="rId18" Type="http://schemas.openxmlformats.org/officeDocument/2006/relationships/tags" Target="../tags/tag1313.xml"/><Relationship Id="rId26" Type="http://schemas.openxmlformats.org/officeDocument/2006/relationships/tags" Target="../tags/tag1321.xml"/><Relationship Id="rId39" Type="http://schemas.openxmlformats.org/officeDocument/2006/relationships/tags" Target="../tags/tag1334.xml"/><Relationship Id="rId21" Type="http://schemas.openxmlformats.org/officeDocument/2006/relationships/tags" Target="../tags/tag1316.xml"/><Relationship Id="rId34" Type="http://schemas.openxmlformats.org/officeDocument/2006/relationships/tags" Target="../tags/tag1329.xml"/><Relationship Id="rId42" Type="http://schemas.openxmlformats.org/officeDocument/2006/relationships/tags" Target="../tags/tag1337.xml"/><Relationship Id="rId47" Type="http://schemas.openxmlformats.org/officeDocument/2006/relationships/tags" Target="../tags/tag1342.xml"/><Relationship Id="rId50" Type="http://schemas.openxmlformats.org/officeDocument/2006/relationships/tags" Target="../tags/tag1345.xml"/><Relationship Id="rId55" Type="http://schemas.openxmlformats.org/officeDocument/2006/relationships/tags" Target="../tags/tag1350.xml"/><Relationship Id="rId63" Type="http://schemas.openxmlformats.org/officeDocument/2006/relationships/tags" Target="../tags/tag1358.xml"/><Relationship Id="rId68" Type="http://schemas.openxmlformats.org/officeDocument/2006/relationships/tags" Target="../tags/tag1363.xml"/><Relationship Id="rId76" Type="http://schemas.openxmlformats.org/officeDocument/2006/relationships/slideLayout" Target="../slideLayouts/slideLayout7.xml"/><Relationship Id="rId7" Type="http://schemas.openxmlformats.org/officeDocument/2006/relationships/tags" Target="../tags/tag1302.xml"/><Relationship Id="rId71" Type="http://schemas.openxmlformats.org/officeDocument/2006/relationships/tags" Target="../tags/tag1366.xml"/><Relationship Id="rId2" Type="http://schemas.openxmlformats.org/officeDocument/2006/relationships/tags" Target="../tags/tag1297.xml"/><Relationship Id="rId16" Type="http://schemas.openxmlformats.org/officeDocument/2006/relationships/tags" Target="../tags/tag1311.xml"/><Relationship Id="rId29" Type="http://schemas.openxmlformats.org/officeDocument/2006/relationships/tags" Target="../tags/tag1324.xml"/><Relationship Id="rId11" Type="http://schemas.openxmlformats.org/officeDocument/2006/relationships/tags" Target="../tags/tag1306.xml"/><Relationship Id="rId24" Type="http://schemas.openxmlformats.org/officeDocument/2006/relationships/tags" Target="../tags/tag1319.xml"/><Relationship Id="rId32" Type="http://schemas.openxmlformats.org/officeDocument/2006/relationships/tags" Target="../tags/tag1327.xml"/><Relationship Id="rId37" Type="http://schemas.openxmlformats.org/officeDocument/2006/relationships/tags" Target="../tags/tag1332.xml"/><Relationship Id="rId40" Type="http://schemas.openxmlformats.org/officeDocument/2006/relationships/tags" Target="../tags/tag1335.xml"/><Relationship Id="rId45" Type="http://schemas.openxmlformats.org/officeDocument/2006/relationships/tags" Target="../tags/tag1340.xml"/><Relationship Id="rId53" Type="http://schemas.openxmlformats.org/officeDocument/2006/relationships/tags" Target="../tags/tag1348.xml"/><Relationship Id="rId58" Type="http://schemas.openxmlformats.org/officeDocument/2006/relationships/tags" Target="../tags/tag1353.xml"/><Relationship Id="rId66" Type="http://schemas.openxmlformats.org/officeDocument/2006/relationships/tags" Target="../tags/tag1361.xml"/><Relationship Id="rId74" Type="http://schemas.openxmlformats.org/officeDocument/2006/relationships/tags" Target="../tags/tag1369.xml"/><Relationship Id="rId5" Type="http://schemas.openxmlformats.org/officeDocument/2006/relationships/tags" Target="../tags/tag1300.xml"/><Relationship Id="rId15" Type="http://schemas.openxmlformats.org/officeDocument/2006/relationships/tags" Target="../tags/tag1310.xml"/><Relationship Id="rId23" Type="http://schemas.openxmlformats.org/officeDocument/2006/relationships/tags" Target="../tags/tag1318.xml"/><Relationship Id="rId28" Type="http://schemas.openxmlformats.org/officeDocument/2006/relationships/tags" Target="../tags/tag1323.xml"/><Relationship Id="rId36" Type="http://schemas.openxmlformats.org/officeDocument/2006/relationships/tags" Target="../tags/tag1331.xml"/><Relationship Id="rId49" Type="http://schemas.openxmlformats.org/officeDocument/2006/relationships/tags" Target="../tags/tag1344.xml"/><Relationship Id="rId57" Type="http://schemas.openxmlformats.org/officeDocument/2006/relationships/tags" Target="../tags/tag1352.xml"/><Relationship Id="rId61" Type="http://schemas.openxmlformats.org/officeDocument/2006/relationships/tags" Target="../tags/tag1356.xml"/><Relationship Id="rId10" Type="http://schemas.openxmlformats.org/officeDocument/2006/relationships/tags" Target="../tags/tag1305.xml"/><Relationship Id="rId19" Type="http://schemas.openxmlformats.org/officeDocument/2006/relationships/tags" Target="../tags/tag1314.xml"/><Relationship Id="rId31" Type="http://schemas.openxmlformats.org/officeDocument/2006/relationships/tags" Target="../tags/tag1326.xml"/><Relationship Id="rId44" Type="http://schemas.openxmlformats.org/officeDocument/2006/relationships/tags" Target="../tags/tag1339.xml"/><Relationship Id="rId52" Type="http://schemas.openxmlformats.org/officeDocument/2006/relationships/tags" Target="../tags/tag1347.xml"/><Relationship Id="rId60" Type="http://schemas.openxmlformats.org/officeDocument/2006/relationships/tags" Target="../tags/tag1355.xml"/><Relationship Id="rId65" Type="http://schemas.openxmlformats.org/officeDocument/2006/relationships/tags" Target="../tags/tag1360.xml"/><Relationship Id="rId73" Type="http://schemas.openxmlformats.org/officeDocument/2006/relationships/tags" Target="../tags/tag1368.xml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4" Type="http://schemas.openxmlformats.org/officeDocument/2006/relationships/tags" Target="../tags/tag1309.xml"/><Relationship Id="rId22" Type="http://schemas.openxmlformats.org/officeDocument/2006/relationships/tags" Target="../tags/tag1317.xml"/><Relationship Id="rId27" Type="http://schemas.openxmlformats.org/officeDocument/2006/relationships/tags" Target="../tags/tag1322.xml"/><Relationship Id="rId30" Type="http://schemas.openxmlformats.org/officeDocument/2006/relationships/tags" Target="../tags/tag1325.xml"/><Relationship Id="rId35" Type="http://schemas.openxmlformats.org/officeDocument/2006/relationships/tags" Target="../tags/tag1330.xml"/><Relationship Id="rId43" Type="http://schemas.openxmlformats.org/officeDocument/2006/relationships/tags" Target="../tags/tag1338.xml"/><Relationship Id="rId48" Type="http://schemas.openxmlformats.org/officeDocument/2006/relationships/tags" Target="../tags/tag1343.xml"/><Relationship Id="rId56" Type="http://schemas.openxmlformats.org/officeDocument/2006/relationships/tags" Target="../tags/tag1351.xml"/><Relationship Id="rId64" Type="http://schemas.openxmlformats.org/officeDocument/2006/relationships/tags" Target="../tags/tag1359.xml"/><Relationship Id="rId69" Type="http://schemas.openxmlformats.org/officeDocument/2006/relationships/tags" Target="../tags/tag1364.xml"/><Relationship Id="rId8" Type="http://schemas.openxmlformats.org/officeDocument/2006/relationships/tags" Target="../tags/tag1303.xml"/><Relationship Id="rId51" Type="http://schemas.openxmlformats.org/officeDocument/2006/relationships/tags" Target="../tags/tag1346.xml"/><Relationship Id="rId72" Type="http://schemas.openxmlformats.org/officeDocument/2006/relationships/tags" Target="../tags/tag1367.xml"/><Relationship Id="rId3" Type="http://schemas.openxmlformats.org/officeDocument/2006/relationships/tags" Target="../tags/tag1298.xml"/><Relationship Id="rId12" Type="http://schemas.openxmlformats.org/officeDocument/2006/relationships/tags" Target="../tags/tag1307.xml"/><Relationship Id="rId17" Type="http://schemas.openxmlformats.org/officeDocument/2006/relationships/tags" Target="../tags/tag1312.xml"/><Relationship Id="rId25" Type="http://schemas.openxmlformats.org/officeDocument/2006/relationships/tags" Target="../tags/tag1320.xml"/><Relationship Id="rId33" Type="http://schemas.openxmlformats.org/officeDocument/2006/relationships/tags" Target="../tags/tag1328.xml"/><Relationship Id="rId38" Type="http://schemas.openxmlformats.org/officeDocument/2006/relationships/tags" Target="../tags/tag1333.xml"/><Relationship Id="rId46" Type="http://schemas.openxmlformats.org/officeDocument/2006/relationships/tags" Target="../tags/tag1341.xml"/><Relationship Id="rId59" Type="http://schemas.openxmlformats.org/officeDocument/2006/relationships/tags" Target="../tags/tag1354.xml"/><Relationship Id="rId67" Type="http://schemas.openxmlformats.org/officeDocument/2006/relationships/tags" Target="../tags/tag1362.xml"/><Relationship Id="rId20" Type="http://schemas.openxmlformats.org/officeDocument/2006/relationships/tags" Target="../tags/tag1315.xml"/><Relationship Id="rId41" Type="http://schemas.openxmlformats.org/officeDocument/2006/relationships/tags" Target="../tags/tag1336.xml"/><Relationship Id="rId54" Type="http://schemas.openxmlformats.org/officeDocument/2006/relationships/tags" Target="../tags/tag1349.xml"/><Relationship Id="rId62" Type="http://schemas.openxmlformats.org/officeDocument/2006/relationships/tags" Target="../tags/tag1357.xml"/><Relationship Id="rId70" Type="http://schemas.openxmlformats.org/officeDocument/2006/relationships/tags" Target="../tags/tag1365.xml"/><Relationship Id="rId75" Type="http://schemas.openxmlformats.org/officeDocument/2006/relationships/tags" Target="../tags/tag1370.xml"/><Relationship Id="rId1" Type="http://schemas.openxmlformats.org/officeDocument/2006/relationships/tags" Target="../tags/tag1296.xml"/><Relationship Id="rId6" Type="http://schemas.openxmlformats.org/officeDocument/2006/relationships/tags" Target="../tags/tag130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78.xml"/><Relationship Id="rId13" Type="http://schemas.openxmlformats.org/officeDocument/2006/relationships/tags" Target="../tags/tag1383.xml"/><Relationship Id="rId18" Type="http://schemas.openxmlformats.org/officeDocument/2006/relationships/image" Target="../media/image18.emf"/><Relationship Id="rId3" Type="http://schemas.openxmlformats.org/officeDocument/2006/relationships/tags" Target="../tags/tag1373.xml"/><Relationship Id="rId7" Type="http://schemas.openxmlformats.org/officeDocument/2006/relationships/tags" Target="../tags/tag1377.xml"/><Relationship Id="rId12" Type="http://schemas.openxmlformats.org/officeDocument/2006/relationships/tags" Target="../tags/tag1382.xml"/><Relationship Id="rId17" Type="http://schemas.openxmlformats.org/officeDocument/2006/relationships/image" Target="../media/image17.png"/><Relationship Id="rId2" Type="http://schemas.openxmlformats.org/officeDocument/2006/relationships/tags" Target="../tags/tag1372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1371.xml"/><Relationship Id="rId6" Type="http://schemas.openxmlformats.org/officeDocument/2006/relationships/tags" Target="../tags/tag1376.xml"/><Relationship Id="rId11" Type="http://schemas.openxmlformats.org/officeDocument/2006/relationships/tags" Target="../tags/tag1381.xml"/><Relationship Id="rId5" Type="http://schemas.openxmlformats.org/officeDocument/2006/relationships/tags" Target="../tags/tag137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80.xml"/><Relationship Id="rId4" Type="http://schemas.openxmlformats.org/officeDocument/2006/relationships/tags" Target="../tags/tag1374.xml"/><Relationship Id="rId9" Type="http://schemas.openxmlformats.org/officeDocument/2006/relationships/tags" Target="../tags/tag1379.xml"/><Relationship Id="rId14" Type="http://schemas.openxmlformats.org/officeDocument/2006/relationships/tags" Target="../tags/tag13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92.xml"/><Relationship Id="rId3" Type="http://schemas.openxmlformats.org/officeDocument/2006/relationships/tags" Target="../tags/tag1387.xml"/><Relationship Id="rId7" Type="http://schemas.openxmlformats.org/officeDocument/2006/relationships/tags" Target="../tags/tag1391.xml"/><Relationship Id="rId2" Type="http://schemas.openxmlformats.org/officeDocument/2006/relationships/tags" Target="../tags/tag1386.xml"/><Relationship Id="rId1" Type="http://schemas.openxmlformats.org/officeDocument/2006/relationships/tags" Target="../tags/tag1385.xml"/><Relationship Id="rId6" Type="http://schemas.openxmlformats.org/officeDocument/2006/relationships/tags" Target="../tags/tag1390.xml"/><Relationship Id="rId11" Type="http://schemas.openxmlformats.org/officeDocument/2006/relationships/image" Target="../media/image19.emf"/><Relationship Id="rId5" Type="http://schemas.openxmlformats.org/officeDocument/2006/relationships/tags" Target="../tags/tag138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388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405.xml"/><Relationship Id="rId18" Type="http://schemas.openxmlformats.org/officeDocument/2006/relationships/tags" Target="../tags/tag1410.xml"/><Relationship Id="rId26" Type="http://schemas.openxmlformats.org/officeDocument/2006/relationships/tags" Target="../tags/tag1418.xml"/><Relationship Id="rId39" Type="http://schemas.openxmlformats.org/officeDocument/2006/relationships/tags" Target="../tags/tag1431.xml"/><Relationship Id="rId21" Type="http://schemas.openxmlformats.org/officeDocument/2006/relationships/tags" Target="../tags/tag1413.xml"/><Relationship Id="rId34" Type="http://schemas.openxmlformats.org/officeDocument/2006/relationships/tags" Target="../tags/tag1426.xml"/><Relationship Id="rId42" Type="http://schemas.openxmlformats.org/officeDocument/2006/relationships/tags" Target="../tags/tag1434.xml"/><Relationship Id="rId47" Type="http://schemas.openxmlformats.org/officeDocument/2006/relationships/tags" Target="../tags/tag1439.xml"/><Relationship Id="rId50" Type="http://schemas.openxmlformats.org/officeDocument/2006/relationships/tags" Target="../tags/tag1442.xml"/><Relationship Id="rId55" Type="http://schemas.openxmlformats.org/officeDocument/2006/relationships/tags" Target="../tags/tag1447.xml"/><Relationship Id="rId63" Type="http://schemas.openxmlformats.org/officeDocument/2006/relationships/tags" Target="../tags/tag1455.xml"/><Relationship Id="rId68" Type="http://schemas.openxmlformats.org/officeDocument/2006/relationships/tags" Target="../tags/tag1460.xml"/><Relationship Id="rId7" Type="http://schemas.openxmlformats.org/officeDocument/2006/relationships/tags" Target="../tags/tag1399.xml"/><Relationship Id="rId71" Type="http://schemas.openxmlformats.org/officeDocument/2006/relationships/slideLayout" Target="../slideLayouts/slideLayout7.xml"/><Relationship Id="rId2" Type="http://schemas.openxmlformats.org/officeDocument/2006/relationships/tags" Target="../tags/tag1394.xml"/><Relationship Id="rId16" Type="http://schemas.openxmlformats.org/officeDocument/2006/relationships/tags" Target="../tags/tag1408.xml"/><Relationship Id="rId29" Type="http://schemas.openxmlformats.org/officeDocument/2006/relationships/tags" Target="../tags/tag1421.xml"/><Relationship Id="rId11" Type="http://schemas.openxmlformats.org/officeDocument/2006/relationships/tags" Target="../tags/tag1403.xml"/><Relationship Id="rId24" Type="http://schemas.openxmlformats.org/officeDocument/2006/relationships/tags" Target="../tags/tag1416.xml"/><Relationship Id="rId32" Type="http://schemas.openxmlformats.org/officeDocument/2006/relationships/tags" Target="../tags/tag1424.xml"/><Relationship Id="rId37" Type="http://schemas.openxmlformats.org/officeDocument/2006/relationships/tags" Target="../tags/tag1429.xml"/><Relationship Id="rId40" Type="http://schemas.openxmlformats.org/officeDocument/2006/relationships/tags" Target="../tags/tag1432.xml"/><Relationship Id="rId45" Type="http://schemas.openxmlformats.org/officeDocument/2006/relationships/tags" Target="../tags/tag1437.xml"/><Relationship Id="rId53" Type="http://schemas.openxmlformats.org/officeDocument/2006/relationships/tags" Target="../tags/tag1445.xml"/><Relationship Id="rId58" Type="http://schemas.openxmlformats.org/officeDocument/2006/relationships/tags" Target="../tags/tag1450.xml"/><Relationship Id="rId66" Type="http://schemas.openxmlformats.org/officeDocument/2006/relationships/tags" Target="../tags/tag1458.xml"/><Relationship Id="rId74" Type="http://schemas.openxmlformats.org/officeDocument/2006/relationships/image" Target="../media/image21.emf"/><Relationship Id="rId5" Type="http://schemas.openxmlformats.org/officeDocument/2006/relationships/tags" Target="../tags/tag1397.xml"/><Relationship Id="rId15" Type="http://schemas.openxmlformats.org/officeDocument/2006/relationships/tags" Target="../tags/tag1407.xml"/><Relationship Id="rId23" Type="http://schemas.openxmlformats.org/officeDocument/2006/relationships/tags" Target="../tags/tag1415.xml"/><Relationship Id="rId28" Type="http://schemas.openxmlformats.org/officeDocument/2006/relationships/tags" Target="../tags/tag1420.xml"/><Relationship Id="rId36" Type="http://schemas.openxmlformats.org/officeDocument/2006/relationships/tags" Target="../tags/tag1428.xml"/><Relationship Id="rId49" Type="http://schemas.openxmlformats.org/officeDocument/2006/relationships/tags" Target="../tags/tag1441.xml"/><Relationship Id="rId57" Type="http://schemas.openxmlformats.org/officeDocument/2006/relationships/tags" Target="../tags/tag1449.xml"/><Relationship Id="rId61" Type="http://schemas.openxmlformats.org/officeDocument/2006/relationships/tags" Target="../tags/tag1453.xml"/><Relationship Id="rId10" Type="http://schemas.openxmlformats.org/officeDocument/2006/relationships/tags" Target="../tags/tag1402.xml"/><Relationship Id="rId19" Type="http://schemas.openxmlformats.org/officeDocument/2006/relationships/tags" Target="../tags/tag1411.xml"/><Relationship Id="rId31" Type="http://schemas.openxmlformats.org/officeDocument/2006/relationships/tags" Target="../tags/tag1423.xml"/><Relationship Id="rId44" Type="http://schemas.openxmlformats.org/officeDocument/2006/relationships/tags" Target="../tags/tag1436.xml"/><Relationship Id="rId52" Type="http://schemas.openxmlformats.org/officeDocument/2006/relationships/tags" Target="../tags/tag1444.xml"/><Relationship Id="rId60" Type="http://schemas.openxmlformats.org/officeDocument/2006/relationships/tags" Target="../tags/tag1452.xml"/><Relationship Id="rId65" Type="http://schemas.openxmlformats.org/officeDocument/2006/relationships/tags" Target="../tags/tag1457.xml"/><Relationship Id="rId73" Type="http://schemas.openxmlformats.org/officeDocument/2006/relationships/image" Target="../media/image20.png"/><Relationship Id="rId4" Type="http://schemas.openxmlformats.org/officeDocument/2006/relationships/tags" Target="../tags/tag1396.xml"/><Relationship Id="rId9" Type="http://schemas.openxmlformats.org/officeDocument/2006/relationships/tags" Target="../tags/tag1401.xml"/><Relationship Id="rId14" Type="http://schemas.openxmlformats.org/officeDocument/2006/relationships/tags" Target="../tags/tag1406.xml"/><Relationship Id="rId22" Type="http://schemas.openxmlformats.org/officeDocument/2006/relationships/tags" Target="../tags/tag1414.xml"/><Relationship Id="rId27" Type="http://schemas.openxmlformats.org/officeDocument/2006/relationships/tags" Target="../tags/tag1419.xml"/><Relationship Id="rId30" Type="http://schemas.openxmlformats.org/officeDocument/2006/relationships/tags" Target="../tags/tag1422.xml"/><Relationship Id="rId35" Type="http://schemas.openxmlformats.org/officeDocument/2006/relationships/tags" Target="../tags/tag1427.xml"/><Relationship Id="rId43" Type="http://schemas.openxmlformats.org/officeDocument/2006/relationships/tags" Target="../tags/tag1435.xml"/><Relationship Id="rId48" Type="http://schemas.openxmlformats.org/officeDocument/2006/relationships/tags" Target="../tags/tag1440.xml"/><Relationship Id="rId56" Type="http://schemas.openxmlformats.org/officeDocument/2006/relationships/tags" Target="../tags/tag1448.xml"/><Relationship Id="rId64" Type="http://schemas.openxmlformats.org/officeDocument/2006/relationships/tags" Target="../tags/tag1456.xml"/><Relationship Id="rId69" Type="http://schemas.openxmlformats.org/officeDocument/2006/relationships/tags" Target="../tags/tag1461.xml"/><Relationship Id="rId8" Type="http://schemas.openxmlformats.org/officeDocument/2006/relationships/tags" Target="../tags/tag1400.xml"/><Relationship Id="rId51" Type="http://schemas.openxmlformats.org/officeDocument/2006/relationships/tags" Target="../tags/tag1443.xml"/><Relationship Id="rId72" Type="http://schemas.openxmlformats.org/officeDocument/2006/relationships/notesSlide" Target="../notesSlides/notesSlide10.xml"/><Relationship Id="rId3" Type="http://schemas.openxmlformats.org/officeDocument/2006/relationships/tags" Target="../tags/tag1395.xml"/><Relationship Id="rId12" Type="http://schemas.openxmlformats.org/officeDocument/2006/relationships/tags" Target="../tags/tag1404.xml"/><Relationship Id="rId17" Type="http://schemas.openxmlformats.org/officeDocument/2006/relationships/tags" Target="../tags/tag1409.xml"/><Relationship Id="rId25" Type="http://schemas.openxmlformats.org/officeDocument/2006/relationships/tags" Target="../tags/tag1417.xml"/><Relationship Id="rId33" Type="http://schemas.openxmlformats.org/officeDocument/2006/relationships/tags" Target="../tags/tag1425.xml"/><Relationship Id="rId38" Type="http://schemas.openxmlformats.org/officeDocument/2006/relationships/tags" Target="../tags/tag1430.xml"/><Relationship Id="rId46" Type="http://schemas.openxmlformats.org/officeDocument/2006/relationships/tags" Target="../tags/tag1438.xml"/><Relationship Id="rId59" Type="http://schemas.openxmlformats.org/officeDocument/2006/relationships/tags" Target="../tags/tag1451.xml"/><Relationship Id="rId67" Type="http://schemas.openxmlformats.org/officeDocument/2006/relationships/tags" Target="../tags/tag1459.xml"/><Relationship Id="rId20" Type="http://schemas.openxmlformats.org/officeDocument/2006/relationships/tags" Target="../tags/tag1412.xml"/><Relationship Id="rId41" Type="http://schemas.openxmlformats.org/officeDocument/2006/relationships/tags" Target="../tags/tag1433.xml"/><Relationship Id="rId54" Type="http://schemas.openxmlformats.org/officeDocument/2006/relationships/tags" Target="../tags/tag1446.xml"/><Relationship Id="rId62" Type="http://schemas.openxmlformats.org/officeDocument/2006/relationships/tags" Target="../tags/tag1454.xml"/><Relationship Id="rId70" Type="http://schemas.openxmlformats.org/officeDocument/2006/relationships/tags" Target="../tags/tag1462.xml"/><Relationship Id="rId1" Type="http://schemas.openxmlformats.org/officeDocument/2006/relationships/tags" Target="../tags/tag1393.xml"/><Relationship Id="rId6" Type="http://schemas.openxmlformats.org/officeDocument/2006/relationships/tags" Target="../tags/tag139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0.xml"/><Relationship Id="rId13" Type="http://schemas.openxmlformats.org/officeDocument/2006/relationships/tags" Target="../tags/tag1475.xml"/><Relationship Id="rId18" Type="http://schemas.openxmlformats.org/officeDocument/2006/relationships/tags" Target="../tags/tag1480.xml"/><Relationship Id="rId26" Type="http://schemas.openxmlformats.org/officeDocument/2006/relationships/tags" Target="../tags/tag1488.xml"/><Relationship Id="rId3" Type="http://schemas.openxmlformats.org/officeDocument/2006/relationships/tags" Target="../tags/tag1465.xml"/><Relationship Id="rId21" Type="http://schemas.openxmlformats.org/officeDocument/2006/relationships/tags" Target="../tags/tag1483.xml"/><Relationship Id="rId7" Type="http://schemas.openxmlformats.org/officeDocument/2006/relationships/tags" Target="../tags/tag1469.xml"/><Relationship Id="rId12" Type="http://schemas.openxmlformats.org/officeDocument/2006/relationships/tags" Target="../tags/tag1474.xml"/><Relationship Id="rId17" Type="http://schemas.openxmlformats.org/officeDocument/2006/relationships/tags" Target="../tags/tag1479.xml"/><Relationship Id="rId25" Type="http://schemas.openxmlformats.org/officeDocument/2006/relationships/tags" Target="../tags/tag1487.xml"/><Relationship Id="rId2" Type="http://schemas.openxmlformats.org/officeDocument/2006/relationships/tags" Target="../tags/tag1464.xml"/><Relationship Id="rId16" Type="http://schemas.openxmlformats.org/officeDocument/2006/relationships/tags" Target="../tags/tag1478.xml"/><Relationship Id="rId20" Type="http://schemas.openxmlformats.org/officeDocument/2006/relationships/tags" Target="../tags/tag148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463.xml"/><Relationship Id="rId6" Type="http://schemas.openxmlformats.org/officeDocument/2006/relationships/tags" Target="../tags/tag1468.xml"/><Relationship Id="rId11" Type="http://schemas.openxmlformats.org/officeDocument/2006/relationships/tags" Target="../tags/tag1473.xml"/><Relationship Id="rId24" Type="http://schemas.openxmlformats.org/officeDocument/2006/relationships/tags" Target="../tags/tag1486.xml"/><Relationship Id="rId5" Type="http://schemas.openxmlformats.org/officeDocument/2006/relationships/tags" Target="../tags/tag1467.xml"/><Relationship Id="rId15" Type="http://schemas.openxmlformats.org/officeDocument/2006/relationships/tags" Target="../tags/tag1477.xml"/><Relationship Id="rId23" Type="http://schemas.openxmlformats.org/officeDocument/2006/relationships/tags" Target="../tags/tag1485.xml"/><Relationship Id="rId28" Type="http://schemas.openxmlformats.org/officeDocument/2006/relationships/tags" Target="../tags/tag1490.xml"/><Relationship Id="rId10" Type="http://schemas.openxmlformats.org/officeDocument/2006/relationships/tags" Target="../tags/tag1472.xml"/><Relationship Id="rId19" Type="http://schemas.openxmlformats.org/officeDocument/2006/relationships/tags" Target="../tags/tag1481.xml"/><Relationship Id="rId31" Type="http://schemas.openxmlformats.org/officeDocument/2006/relationships/image" Target="../media/image22.emf"/><Relationship Id="rId4" Type="http://schemas.openxmlformats.org/officeDocument/2006/relationships/tags" Target="../tags/tag1466.xml"/><Relationship Id="rId9" Type="http://schemas.openxmlformats.org/officeDocument/2006/relationships/tags" Target="../tags/tag1471.xml"/><Relationship Id="rId14" Type="http://schemas.openxmlformats.org/officeDocument/2006/relationships/tags" Target="../tags/tag1476.xml"/><Relationship Id="rId22" Type="http://schemas.openxmlformats.org/officeDocument/2006/relationships/tags" Target="../tags/tag1484.xml"/><Relationship Id="rId27" Type="http://schemas.openxmlformats.org/officeDocument/2006/relationships/tags" Target="../tags/tag1489.xml"/><Relationship Id="rId30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98.xml"/><Relationship Id="rId13" Type="http://schemas.openxmlformats.org/officeDocument/2006/relationships/tags" Target="../tags/tag1503.xml"/><Relationship Id="rId18" Type="http://schemas.openxmlformats.org/officeDocument/2006/relationships/tags" Target="../tags/tag1508.xml"/><Relationship Id="rId26" Type="http://schemas.openxmlformats.org/officeDocument/2006/relationships/tags" Target="../tags/tag1516.xml"/><Relationship Id="rId3" Type="http://schemas.openxmlformats.org/officeDocument/2006/relationships/tags" Target="../tags/tag1493.xml"/><Relationship Id="rId21" Type="http://schemas.openxmlformats.org/officeDocument/2006/relationships/tags" Target="../tags/tag1511.xml"/><Relationship Id="rId34" Type="http://schemas.openxmlformats.org/officeDocument/2006/relationships/tags" Target="../tags/tag1524.xml"/><Relationship Id="rId7" Type="http://schemas.openxmlformats.org/officeDocument/2006/relationships/tags" Target="../tags/tag1497.xml"/><Relationship Id="rId12" Type="http://schemas.openxmlformats.org/officeDocument/2006/relationships/tags" Target="../tags/tag1502.xml"/><Relationship Id="rId17" Type="http://schemas.openxmlformats.org/officeDocument/2006/relationships/tags" Target="../tags/tag1507.xml"/><Relationship Id="rId25" Type="http://schemas.openxmlformats.org/officeDocument/2006/relationships/tags" Target="../tags/tag1515.xml"/><Relationship Id="rId33" Type="http://schemas.openxmlformats.org/officeDocument/2006/relationships/tags" Target="../tags/tag1523.xml"/><Relationship Id="rId38" Type="http://schemas.openxmlformats.org/officeDocument/2006/relationships/image" Target="../media/image23.emf"/><Relationship Id="rId2" Type="http://schemas.openxmlformats.org/officeDocument/2006/relationships/tags" Target="../tags/tag1492.xml"/><Relationship Id="rId16" Type="http://schemas.openxmlformats.org/officeDocument/2006/relationships/tags" Target="../tags/tag1506.xml"/><Relationship Id="rId20" Type="http://schemas.openxmlformats.org/officeDocument/2006/relationships/tags" Target="../tags/tag1510.xml"/><Relationship Id="rId29" Type="http://schemas.openxmlformats.org/officeDocument/2006/relationships/tags" Target="../tags/tag1519.xml"/><Relationship Id="rId1" Type="http://schemas.openxmlformats.org/officeDocument/2006/relationships/tags" Target="../tags/tag1491.xml"/><Relationship Id="rId6" Type="http://schemas.openxmlformats.org/officeDocument/2006/relationships/tags" Target="../tags/tag1496.xml"/><Relationship Id="rId11" Type="http://schemas.openxmlformats.org/officeDocument/2006/relationships/tags" Target="../tags/tag1501.xml"/><Relationship Id="rId24" Type="http://schemas.openxmlformats.org/officeDocument/2006/relationships/tags" Target="../tags/tag1514.xml"/><Relationship Id="rId32" Type="http://schemas.openxmlformats.org/officeDocument/2006/relationships/tags" Target="../tags/tag1522.xml"/><Relationship Id="rId37" Type="http://schemas.openxmlformats.org/officeDocument/2006/relationships/notesSlide" Target="../notesSlides/notesSlide12.xml"/><Relationship Id="rId5" Type="http://schemas.openxmlformats.org/officeDocument/2006/relationships/tags" Target="../tags/tag1495.xml"/><Relationship Id="rId15" Type="http://schemas.openxmlformats.org/officeDocument/2006/relationships/tags" Target="../tags/tag1505.xml"/><Relationship Id="rId23" Type="http://schemas.openxmlformats.org/officeDocument/2006/relationships/tags" Target="../tags/tag1513.xml"/><Relationship Id="rId28" Type="http://schemas.openxmlformats.org/officeDocument/2006/relationships/tags" Target="../tags/tag1518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500.xml"/><Relationship Id="rId19" Type="http://schemas.openxmlformats.org/officeDocument/2006/relationships/tags" Target="../tags/tag1509.xml"/><Relationship Id="rId31" Type="http://schemas.openxmlformats.org/officeDocument/2006/relationships/tags" Target="../tags/tag1521.xml"/><Relationship Id="rId4" Type="http://schemas.openxmlformats.org/officeDocument/2006/relationships/tags" Target="../tags/tag1494.xml"/><Relationship Id="rId9" Type="http://schemas.openxmlformats.org/officeDocument/2006/relationships/tags" Target="../tags/tag1499.xml"/><Relationship Id="rId14" Type="http://schemas.openxmlformats.org/officeDocument/2006/relationships/tags" Target="../tags/tag1504.xml"/><Relationship Id="rId22" Type="http://schemas.openxmlformats.org/officeDocument/2006/relationships/tags" Target="../tags/tag1512.xml"/><Relationship Id="rId27" Type="http://schemas.openxmlformats.org/officeDocument/2006/relationships/tags" Target="../tags/tag1517.xml"/><Relationship Id="rId30" Type="http://schemas.openxmlformats.org/officeDocument/2006/relationships/tags" Target="../tags/tag1520.xml"/><Relationship Id="rId35" Type="http://schemas.openxmlformats.org/officeDocument/2006/relationships/tags" Target="../tags/tag15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33.xml"/><Relationship Id="rId13" Type="http://schemas.openxmlformats.org/officeDocument/2006/relationships/tags" Target="../tags/tag1538.xml"/><Relationship Id="rId18" Type="http://schemas.openxmlformats.org/officeDocument/2006/relationships/tags" Target="../tags/tag1543.xml"/><Relationship Id="rId26" Type="http://schemas.openxmlformats.org/officeDocument/2006/relationships/tags" Target="../tags/tag1551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1528.xml"/><Relationship Id="rId21" Type="http://schemas.openxmlformats.org/officeDocument/2006/relationships/tags" Target="../tags/tag1546.xml"/><Relationship Id="rId34" Type="http://schemas.openxmlformats.org/officeDocument/2006/relationships/tags" Target="../tags/tag1559.xml"/><Relationship Id="rId7" Type="http://schemas.openxmlformats.org/officeDocument/2006/relationships/tags" Target="../tags/tag1532.xml"/><Relationship Id="rId12" Type="http://schemas.openxmlformats.org/officeDocument/2006/relationships/tags" Target="../tags/tag1537.xml"/><Relationship Id="rId17" Type="http://schemas.openxmlformats.org/officeDocument/2006/relationships/tags" Target="../tags/tag1542.xml"/><Relationship Id="rId25" Type="http://schemas.openxmlformats.org/officeDocument/2006/relationships/tags" Target="../tags/tag1550.xml"/><Relationship Id="rId33" Type="http://schemas.openxmlformats.org/officeDocument/2006/relationships/tags" Target="../tags/tag1558.xml"/><Relationship Id="rId38" Type="http://schemas.openxmlformats.org/officeDocument/2006/relationships/tags" Target="../tags/tag1563.xml"/><Relationship Id="rId2" Type="http://schemas.openxmlformats.org/officeDocument/2006/relationships/tags" Target="../tags/tag1527.xml"/><Relationship Id="rId16" Type="http://schemas.openxmlformats.org/officeDocument/2006/relationships/tags" Target="../tags/tag1541.xml"/><Relationship Id="rId20" Type="http://schemas.openxmlformats.org/officeDocument/2006/relationships/tags" Target="../tags/tag1545.xml"/><Relationship Id="rId29" Type="http://schemas.openxmlformats.org/officeDocument/2006/relationships/tags" Target="../tags/tag1554.xml"/><Relationship Id="rId1" Type="http://schemas.openxmlformats.org/officeDocument/2006/relationships/tags" Target="../tags/tag1526.xml"/><Relationship Id="rId6" Type="http://schemas.openxmlformats.org/officeDocument/2006/relationships/tags" Target="../tags/tag1531.xml"/><Relationship Id="rId11" Type="http://schemas.openxmlformats.org/officeDocument/2006/relationships/tags" Target="../tags/tag1536.xml"/><Relationship Id="rId24" Type="http://schemas.openxmlformats.org/officeDocument/2006/relationships/tags" Target="../tags/tag1549.xml"/><Relationship Id="rId32" Type="http://schemas.openxmlformats.org/officeDocument/2006/relationships/tags" Target="../tags/tag1557.xml"/><Relationship Id="rId37" Type="http://schemas.openxmlformats.org/officeDocument/2006/relationships/tags" Target="../tags/tag1562.xml"/><Relationship Id="rId40" Type="http://schemas.openxmlformats.org/officeDocument/2006/relationships/notesSlide" Target="../notesSlides/notesSlide13.xml"/><Relationship Id="rId5" Type="http://schemas.openxmlformats.org/officeDocument/2006/relationships/tags" Target="../tags/tag1530.xml"/><Relationship Id="rId15" Type="http://schemas.openxmlformats.org/officeDocument/2006/relationships/tags" Target="../tags/tag1540.xml"/><Relationship Id="rId23" Type="http://schemas.openxmlformats.org/officeDocument/2006/relationships/tags" Target="../tags/tag1548.xml"/><Relationship Id="rId28" Type="http://schemas.openxmlformats.org/officeDocument/2006/relationships/tags" Target="../tags/tag1553.xml"/><Relationship Id="rId36" Type="http://schemas.openxmlformats.org/officeDocument/2006/relationships/tags" Target="../tags/tag1561.xml"/><Relationship Id="rId10" Type="http://schemas.openxmlformats.org/officeDocument/2006/relationships/tags" Target="../tags/tag1535.xml"/><Relationship Id="rId19" Type="http://schemas.openxmlformats.org/officeDocument/2006/relationships/tags" Target="../tags/tag1544.xml"/><Relationship Id="rId31" Type="http://schemas.openxmlformats.org/officeDocument/2006/relationships/tags" Target="../tags/tag1556.xml"/><Relationship Id="rId4" Type="http://schemas.openxmlformats.org/officeDocument/2006/relationships/tags" Target="../tags/tag1529.xml"/><Relationship Id="rId9" Type="http://schemas.openxmlformats.org/officeDocument/2006/relationships/tags" Target="../tags/tag1534.xml"/><Relationship Id="rId14" Type="http://schemas.openxmlformats.org/officeDocument/2006/relationships/tags" Target="../tags/tag1539.xml"/><Relationship Id="rId22" Type="http://schemas.openxmlformats.org/officeDocument/2006/relationships/tags" Target="../tags/tag1547.xml"/><Relationship Id="rId27" Type="http://schemas.openxmlformats.org/officeDocument/2006/relationships/tags" Target="../tags/tag1552.xml"/><Relationship Id="rId30" Type="http://schemas.openxmlformats.org/officeDocument/2006/relationships/tags" Target="../tags/tag1555.xml"/><Relationship Id="rId35" Type="http://schemas.openxmlformats.org/officeDocument/2006/relationships/tags" Target="../tags/tag15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71.xml"/><Relationship Id="rId13" Type="http://schemas.openxmlformats.org/officeDocument/2006/relationships/tags" Target="../tags/tag1576.xml"/><Relationship Id="rId18" Type="http://schemas.openxmlformats.org/officeDocument/2006/relationships/tags" Target="../tags/tag1581.xml"/><Relationship Id="rId26" Type="http://schemas.openxmlformats.org/officeDocument/2006/relationships/tags" Target="../tags/tag1589.xml"/><Relationship Id="rId3" Type="http://schemas.openxmlformats.org/officeDocument/2006/relationships/tags" Target="../tags/tag1566.xml"/><Relationship Id="rId21" Type="http://schemas.openxmlformats.org/officeDocument/2006/relationships/tags" Target="../tags/tag1584.xml"/><Relationship Id="rId34" Type="http://schemas.openxmlformats.org/officeDocument/2006/relationships/tags" Target="../tags/tag1597.xml"/><Relationship Id="rId7" Type="http://schemas.openxmlformats.org/officeDocument/2006/relationships/tags" Target="../tags/tag1570.xml"/><Relationship Id="rId12" Type="http://schemas.openxmlformats.org/officeDocument/2006/relationships/tags" Target="../tags/tag1575.xml"/><Relationship Id="rId17" Type="http://schemas.openxmlformats.org/officeDocument/2006/relationships/tags" Target="../tags/tag1580.xml"/><Relationship Id="rId25" Type="http://schemas.openxmlformats.org/officeDocument/2006/relationships/tags" Target="../tags/tag1588.xml"/><Relationship Id="rId33" Type="http://schemas.openxmlformats.org/officeDocument/2006/relationships/tags" Target="../tags/tag1596.xml"/><Relationship Id="rId2" Type="http://schemas.openxmlformats.org/officeDocument/2006/relationships/tags" Target="../tags/tag1565.xml"/><Relationship Id="rId16" Type="http://schemas.openxmlformats.org/officeDocument/2006/relationships/tags" Target="../tags/tag1579.xml"/><Relationship Id="rId20" Type="http://schemas.openxmlformats.org/officeDocument/2006/relationships/tags" Target="../tags/tag1583.xml"/><Relationship Id="rId29" Type="http://schemas.openxmlformats.org/officeDocument/2006/relationships/tags" Target="../tags/tag1592.xml"/><Relationship Id="rId1" Type="http://schemas.openxmlformats.org/officeDocument/2006/relationships/tags" Target="../tags/tag1564.xml"/><Relationship Id="rId6" Type="http://schemas.openxmlformats.org/officeDocument/2006/relationships/tags" Target="../tags/tag1569.xml"/><Relationship Id="rId11" Type="http://schemas.openxmlformats.org/officeDocument/2006/relationships/tags" Target="../tags/tag1574.xml"/><Relationship Id="rId24" Type="http://schemas.openxmlformats.org/officeDocument/2006/relationships/tags" Target="../tags/tag1587.xml"/><Relationship Id="rId32" Type="http://schemas.openxmlformats.org/officeDocument/2006/relationships/tags" Target="../tags/tag1595.xml"/><Relationship Id="rId37" Type="http://schemas.openxmlformats.org/officeDocument/2006/relationships/image" Target="../media/image24.emf"/><Relationship Id="rId5" Type="http://schemas.openxmlformats.org/officeDocument/2006/relationships/tags" Target="../tags/tag1568.xml"/><Relationship Id="rId15" Type="http://schemas.openxmlformats.org/officeDocument/2006/relationships/tags" Target="../tags/tag1578.xml"/><Relationship Id="rId23" Type="http://schemas.openxmlformats.org/officeDocument/2006/relationships/tags" Target="../tags/tag1586.xml"/><Relationship Id="rId28" Type="http://schemas.openxmlformats.org/officeDocument/2006/relationships/tags" Target="../tags/tag1591.xml"/><Relationship Id="rId36" Type="http://schemas.openxmlformats.org/officeDocument/2006/relationships/notesSlide" Target="../notesSlides/notesSlide14.xml"/><Relationship Id="rId10" Type="http://schemas.openxmlformats.org/officeDocument/2006/relationships/tags" Target="../tags/tag1573.xml"/><Relationship Id="rId19" Type="http://schemas.openxmlformats.org/officeDocument/2006/relationships/tags" Target="../tags/tag1582.xml"/><Relationship Id="rId31" Type="http://schemas.openxmlformats.org/officeDocument/2006/relationships/tags" Target="../tags/tag1594.xml"/><Relationship Id="rId4" Type="http://schemas.openxmlformats.org/officeDocument/2006/relationships/tags" Target="../tags/tag1567.xml"/><Relationship Id="rId9" Type="http://schemas.openxmlformats.org/officeDocument/2006/relationships/tags" Target="../tags/tag1572.xml"/><Relationship Id="rId14" Type="http://schemas.openxmlformats.org/officeDocument/2006/relationships/tags" Target="../tags/tag1577.xml"/><Relationship Id="rId22" Type="http://schemas.openxmlformats.org/officeDocument/2006/relationships/tags" Target="../tags/tag1585.xml"/><Relationship Id="rId27" Type="http://schemas.openxmlformats.org/officeDocument/2006/relationships/tags" Target="../tags/tag1590.xml"/><Relationship Id="rId30" Type="http://schemas.openxmlformats.org/officeDocument/2006/relationships/tags" Target="../tags/tag1593.xml"/><Relationship Id="rId35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610.xml"/><Relationship Id="rId18" Type="http://schemas.openxmlformats.org/officeDocument/2006/relationships/tags" Target="../tags/tag1615.xml"/><Relationship Id="rId26" Type="http://schemas.openxmlformats.org/officeDocument/2006/relationships/tags" Target="../tags/tag1623.xml"/><Relationship Id="rId39" Type="http://schemas.openxmlformats.org/officeDocument/2006/relationships/tags" Target="../tags/tag1636.xml"/><Relationship Id="rId3" Type="http://schemas.openxmlformats.org/officeDocument/2006/relationships/tags" Target="../tags/tag1600.xml"/><Relationship Id="rId21" Type="http://schemas.openxmlformats.org/officeDocument/2006/relationships/tags" Target="../tags/tag1618.xml"/><Relationship Id="rId34" Type="http://schemas.openxmlformats.org/officeDocument/2006/relationships/tags" Target="../tags/tag1631.xml"/><Relationship Id="rId42" Type="http://schemas.openxmlformats.org/officeDocument/2006/relationships/tags" Target="../tags/tag1639.xml"/><Relationship Id="rId47" Type="http://schemas.openxmlformats.org/officeDocument/2006/relationships/tags" Target="../tags/tag1644.xml"/><Relationship Id="rId50" Type="http://schemas.openxmlformats.org/officeDocument/2006/relationships/tags" Target="../tags/tag1647.xml"/><Relationship Id="rId7" Type="http://schemas.openxmlformats.org/officeDocument/2006/relationships/tags" Target="../tags/tag1604.xml"/><Relationship Id="rId12" Type="http://schemas.openxmlformats.org/officeDocument/2006/relationships/tags" Target="../tags/tag1609.xml"/><Relationship Id="rId17" Type="http://schemas.openxmlformats.org/officeDocument/2006/relationships/tags" Target="../tags/tag1614.xml"/><Relationship Id="rId25" Type="http://schemas.openxmlformats.org/officeDocument/2006/relationships/tags" Target="../tags/tag1622.xml"/><Relationship Id="rId33" Type="http://schemas.openxmlformats.org/officeDocument/2006/relationships/tags" Target="../tags/tag1630.xml"/><Relationship Id="rId38" Type="http://schemas.openxmlformats.org/officeDocument/2006/relationships/tags" Target="../tags/tag1635.xml"/><Relationship Id="rId46" Type="http://schemas.openxmlformats.org/officeDocument/2006/relationships/tags" Target="../tags/tag1643.xml"/><Relationship Id="rId2" Type="http://schemas.openxmlformats.org/officeDocument/2006/relationships/tags" Target="../tags/tag1599.xml"/><Relationship Id="rId16" Type="http://schemas.openxmlformats.org/officeDocument/2006/relationships/tags" Target="../tags/tag1613.xml"/><Relationship Id="rId20" Type="http://schemas.openxmlformats.org/officeDocument/2006/relationships/tags" Target="../tags/tag1617.xml"/><Relationship Id="rId29" Type="http://schemas.openxmlformats.org/officeDocument/2006/relationships/tags" Target="../tags/tag1626.xml"/><Relationship Id="rId41" Type="http://schemas.openxmlformats.org/officeDocument/2006/relationships/tags" Target="../tags/tag1638.xml"/><Relationship Id="rId54" Type="http://schemas.openxmlformats.org/officeDocument/2006/relationships/notesSlide" Target="../notesSlides/notesSlide15.xml"/><Relationship Id="rId1" Type="http://schemas.openxmlformats.org/officeDocument/2006/relationships/tags" Target="../tags/tag1598.xml"/><Relationship Id="rId6" Type="http://schemas.openxmlformats.org/officeDocument/2006/relationships/tags" Target="../tags/tag1603.xml"/><Relationship Id="rId11" Type="http://schemas.openxmlformats.org/officeDocument/2006/relationships/tags" Target="../tags/tag1608.xml"/><Relationship Id="rId24" Type="http://schemas.openxmlformats.org/officeDocument/2006/relationships/tags" Target="../tags/tag1621.xml"/><Relationship Id="rId32" Type="http://schemas.openxmlformats.org/officeDocument/2006/relationships/tags" Target="../tags/tag1629.xml"/><Relationship Id="rId37" Type="http://schemas.openxmlformats.org/officeDocument/2006/relationships/tags" Target="../tags/tag1634.xml"/><Relationship Id="rId40" Type="http://schemas.openxmlformats.org/officeDocument/2006/relationships/tags" Target="../tags/tag1637.xml"/><Relationship Id="rId45" Type="http://schemas.openxmlformats.org/officeDocument/2006/relationships/tags" Target="../tags/tag1642.xml"/><Relationship Id="rId53" Type="http://schemas.openxmlformats.org/officeDocument/2006/relationships/slideLayout" Target="../slideLayouts/slideLayout5.xml"/><Relationship Id="rId5" Type="http://schemas.openxmlformats.org/officeDocument/2006/relationships/tags" Target="../tags/tag1602.xml"/><Relationship Id="rId15" Type="http://schemas.openxmlformats.org/officeDocument/2006/relationships/tags" Target="../tags/tag1612.xml"/><Relationship Id="rId23" Type="http://schemas.openxmlformats.org/officeDocument/2006/relationships/tags" Target="../tags/tag1620.xml"/><Relationship Id="rId28" Type="http://schemas.openxmlformats.org/officeDocument/2006/relationships/tags" Target="../tags/tag1625.xml"/><Relationship Id="rId36" Type="http://schemas.openxmlformats.org/officeDocument/2006/relationships/tags" Target="../tags/tag1633.xml"/><Relationship Id="rId49" Type="http://schemas.openxmlformats.org/officeDocument/2006/relationships/tags" Target="../tags/tag1646.xml"/><Relationship Id="rId10" Type="http://schemas.openxmlformats.org/officeDocument/2006/relationships/tags" Target="../tags/tag1607.xml"/><Relationship Id="rId19" Type="http://schemas.openxmlformats.org/officeDocument/2006/relationships/tags" Target="../tags/tag1616.xml"/><Relationship Id="rId31" Type="http://schemas.openxmlformats.org/officeDocument/2006/relationships/tags" Target="../tags/tag1628.xml"/><Relationship Id="rId44" Type="http://schemas.openxmlformats.org/officeDocument/2006/relationships/tags" Target="../tags/tag1641.xml"/><Relationship Id="rId52" Type="http://schemas.openxmlformats.org/officeDocument/2006/relationships/tags" Target="../tags/tag1649.xml"/><Relationship Id="rId4" Type="http://schemas.openxmlformats.org/officeDocument/2006/relationships/tags" Target="../tags/tag1601.xml"/><Relationship Id="rId9" Type="http://schemas.openxmlformats.org/officeDocument/2006/relationships/tags" Target="../tags/tag1606.xml"/><Relationship Id="rId14" Type="http://schemas.openxmlformats.org/officeDocument/2006/relationships/tags" Target="../tags/tag1611.xml"/><Relationship Id="rId22" Type="http://schemas.openxmlformats.org/officeDocument/2006/relationships/tags" Target="../tags/tag1619.xml"/><Relationship Id="rId27" Type="http://schemas.openxmlformats.org/officeDocument/2006/relationships/tags" Target="../tags/tag1624.xml"/><Relationship Id="rId30" Type="http://schemas.openxmlformats.org/officeDocument/2006/relationships/tags" Target="../tags/tag1627.xml"/><Relationship Id="rId35" Type="http://schemas.openxmlformats.org/officeDocument/2006/relationships/tags" Target="../tags/tag1632.xml"/><Relationship Id="rId43" Type="http://schemas.openxmlformats.org/officeDocument/2006/relationships/tags" Target="../tags/tag1640.xml"/><Relationship Id="rId48" Type="http://schemas.openxmlformats.org/officeDocument/2006/relationships/tags" Target="../tags/tag1645.xml"/><Relationship Id="rId8" Type="http://schemas.openxmlformats.org/officeDocument/2006/relationships/tags" Target="../tags/tag1605.xml"/><Relationship Id="rId51" Type="http://schemas.openxmlformats.org/officeDocument/2006/relationships/tags" Target="../tags/tag164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662.xml"/><Relationship Id="rId18" Type="http://schemas.openxmlformats.org/officeDocument/2006/relationships/tags" Target="../tags/tag1667.xml"/><Relationship Id="rId26" Type="http://schemas.openxmlformats.org/officeDocument/2006/relationships/tags" Target="../tags/tag1675.xml"/><Relationship Id="rId39" Type="http://schemas.openxmlformats.org/officeDocument/2006/relationships/tags" Target="../tags/tag1688.xml"/><Relationship Id="rId3" Type="http://schemas.openxmlformats.org/officeDocument/2006/relationships/tags" Target="../tags/tag1652.xml"/><Relationship Id="rId21" Type="http://schemas.openxmlformats.org/officeDocument/2006/relationships/tags" Target="../tags/tag1670.xml"/><Relationship Id="rId34" Type="http://schemas.openxmlformats.org/officeDocument/2006/relationships/tags" Target="../tags/tag1683.xml"/><Relationship Id="rId42" Type="http://schemas.openxmlformats.org/officeDocument/2006/relationships/tags" Target="../tags/tag1691.xml"/><Relationship Id="rId47" Type="http://schemas.openxmlformats.org/officeDocument/2006/relationships/tags" Target="../tags/tag1696.xml"/><Relationship Id="rId50" Type="http://schemas.openxmlformats.org/officeDocument/2006/relationships/tags" Target="../tags/tag1699.xml"/><Relationship Id="rId7" Type="http://schemas.openxmlformats.org/officeDocument/2006/relationships/tags" Target="../tags/tag1656.xml"/><Relationship Id="rId12" Type="http://schemas.openxmlformats.org/officeDocument/2006/relationships/tags" Target="../tags/tag1661.xml"/><Relationship Id="rId17" Type="http://schemas.openxmlformats.org/officeDocument/2006/relationships/tags" Target="../tags/tag1666.xml"/><Relationship Id="rId25" Type="http://schemas.openxmlformats.org/officeDocument/2006/relationships/tags" Target="../tags/tag1674.xml"/><Relationship Id="rId33" Type="http://schemas.openxmlformats.org/officeDocument/2006/relationships/tags" Target="../tags/tag1682.xml"/><Relationship Id="rId38" Type="http://schemas.openxmlformats.org/officeDocument/2006/relationships/tags" Target="../tags/tag1687.xml"/><Relationship Id="rId46" Type="http://schemas.openxmlformats.org/officeDocument/2006/relationships/tags" Target="../tags/tag1695.xml"/><Relationship Id="rId2" Type="http://schemas.openxmlformats.org/officeDocument/2006/relationships/tags" Target="../tags/tag1651.xml"/><Relationship Id="rId16" Type="http://schemas.openxmlformats.org/officeDocument/2006/relationships/tags" Target="../tags/tag1665.xml"/><Relationship Id="rId20" Type="http://schemas.openxmlformats.org/officeDocument/2006/relationships/tags" Target="../tags/tag1669.xml"/><Relationship Id="rId29" Type="http://schemas.openxmlformats.org/officeDocument/2006/relationships/tags" Target="../tags/tag1678.xml"/><Relationship Id="rId41" Type="http://schemas.openxmlformats.org/officeDocument/2006/relationships/tags" Target="../tags/tag1690.xml"/><Relationship Id="rId54" Type="http://schemas.openxmlformats.org/officeDocument/2006/relationships/notesSlide" Target="../notesSlides/notesSlide16.xml"/><Relationship Id="rId1" Type="http://schemas.openxmlformats.org/officeDocument/2006/relationships/tags" Target="../tags/tag1650.xml"/><Relationship Id="rId6" Type="http://schemas.openxmlformats.org/officeDocument/2006/relationships/tags" Target="../tags/tag1655.xml"/><Relationship Id="rId11" Type="http://schemas.openxmlformats.org/officeDocument/2006/relationships/tags" Target="../tags/tag1660.xml"/><Relationship Id="rId24" Type="http://schemas.openxmlformats.org/officeDocument/2006/relationships/tags" Target="../tags/tag1673.xml"/><Relationship Id="rId32" Type="http://schemas.openxmlformats.org/officeDocument/2006/relationships/tags" Target="../tags/tag1681.xml"/><Relationship Id="rId37" Type="http://schemas.openxmlformats.org/officeDocument/2006/relationships/tags" Target="../tags/tag1686.xml"/><Relationship Id="rId40" Type="http://schemas.openxmlformats.org/officeDocument/2006/relationships/tags" Target="../tags/tag1689.xml"/><Relationship Id="rId45" Type="http://schemas.openxmlformats.org/officeDocument/2006/relationships/tags" Target="../tags/tag1694.xml"/><Relationship Id="rId53" Type="http://schemas.openxmlformats.org/officeDocument/2006/relationships/slideLayout" Target="../slideLayouts/slideLayout7.xml"/><Relationship Id="rId5" Type="http://schemas.openxmlformats.org/officeDocument/2006/relationships/tags" Target="../tags/tag1654.xml"/><Relationship Id="rId15" Type="http://schemas.openxmlformats.org/officeDocument/2006/relationships/tags" Target="../tags/tag1664.xml"/><Relationship Id="rId23" Type="http://schemas.openxmlformats.org/officeDocument/2006/relationships/tags" Target="../tags/tag1672.xml"/><Relationship Id="rId28" Type="http://schemas.openxmlformats.org/officeDocument/2006/relationships/tags" Target="../tags/tag1677.xml"/><Relationship Id="rId36" Type="http://schemas.openxmlformats.org/officeDocument/2006/relationships/tags" Target="../tags/tag1685.xml"/><Relationship Id="rId49" Type="http://schemas.openxmlformats.org/officeDocument/2006/relationships/tags" Target="../tags/tag1698.xml"/><Relationship Id="rId10" Type="http://schemas.openxmlformats.org/officeDocument/2006/relationships/tags" Target="../tags/tag1659.xml"/><Relationship Id="rId19" Type="http://schemas.openxmlformats.org/officeDocument/2006/relationships/tags" Target="../tags/tag1668.xml"/><Relationship Id="rId31" Type="http://schemas.openxmlformats.org/officeDocument/2006/relationships/tags" Target="../tags/tag1680.xml"/><Relationship Id="rId44" Type="http://schemas.openxmlformats.org/officeDocument/2006/relationships/tags" Target="../tags/tag1693.xml"/><Relationship Id="rId52" Type="http://schemas.openxmlformats.org/officeDocument/2006/relationships/tags" Target="../tags/tag1701.xml"/><Relationship Id="rId4" Type="http://schemas.openxmlformats.org/officeDocument/2006/relationships/tags" Target="../tags/tag1653.xml"/><Relationship Id="rId9" Type="http://schemas.openxmlformats.org/officeDocument/2006/relationships/tags" Target="../tags/tag1658.xml"/><Relationship Id="rId14" Type="http://schemas.openxmlformats.org/officeDocument/2006/relationships/tags" Target="../tags/tag1663.xml"/><Relationship Id="rId22" Type="http://schemas.openxmlformats.org/officeDocument/2006/relationships/tags" Target="../tags/tag1671.xml"/><Relationship Id="rId27" Type="http://schemas.openxmlformats.org/officeDocument/2006/relationships/tags" Target="../tags/tag1676.xml"/><Relationship Id="rId30" Type="http://schemas.openxmlformats.org/officeDocument/2006/relationships/tags" Target="../tags/tag1679.xml"/><Relationship Id="rId35" Type="http://schemas.openxmlformats.org/officeDocument/2006/relationships/tags" Target="../tags/tag1684.xml"/><Relationship Id="rId43" Type="http://schemas.openxmlformats.org/officeDocument/2006/relationships/tags" Target="../tags/tag1692.xml"/><Relationship Id="rId48" Type="http://schemas.openxmlformats.org/officeDocument/2006/relationships/tags" Target="../tags/tag1697.xml"/><Relationship Id="rId8" Type="http://schemas.openxmlformats.org/officeDocument/2006/relationships/tags" Target="../tags/tag1657.xml"/><Relationship Id="rId51" Type="http://schemas.openxmlformats.org/officeDocument/2006/relationships/tags" Target="../tags/tag17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09.xml"/><Relationship Id="rId13" Type="http://schemas.openxmlformats.org/officeDocument/2006/relationships/tags" Target="../tags/tag1714.xml"/><Relationship Id="rId18" Type="http://schemas.openxmlformats.org/officeDocument/2006/relationships/tags" Target="../tags/tag1719.xml"/><Relationship Id="rId3" Type="http://schemas.openxmlformats.org/officeDocument/2006/relationships/tags" Target="../tags/tag1704.xml"/><Relationship Id="rId21" Type="http://schemas.openxmlformats.org/officeDocument/2006/relationships/image" Target="../media/image25.emf"/><Relationship Id="rId7" Type="http://schemas.openxmlformats.org/officeDocument/2006/relationships/tags" Target="../tags/tag1708.xml"/><Relationship Id="rId12" Type="http://schemas.openxmlformats.org/officeDocument/2006/relationships/tags" Target="../tags/tag1713.xml"/><Relationship Id="rId17" Type="http://schemas.openxmlformats.org/officeDocument/2006/relationships/tags" Target="../tags/tag1718.xml"/><Relationship Id="rId2" Type="http://schemas.openxmlformats.org/officeDocument/2006/relationships/tags" Target="../tags/tag1703.xml"/><Relationship Id="rId16" Type="http://schemas.openxmlformats.org/officeDocument/2006/relationships/tags" Target="../tags/tag1717.xml"/><Relationship Id="rId20" Type="http://schemas.openxmlformats.org/officeDocument/2006/relationships/notesSlide" Target="../notesSlides/notesSlide17.xml"/><Relationship Id="rId1" Type="http://schemas.openxmlformats.org/officeDocument/2006/relationships/tags" Target="../tags/tag1702.xml"/><Relationship Id="rId6" Type="http://schemas.openxmlformats.org/officeDocument/2006/relationships/tags" Target="../tags/tag1707.xml"/><Relationship Id="rId11" Type="http://schemas.openxmlformats.org/officeDocument/2006/relationships/tags" Target="../tags/tag1712.xml"/><Relationship Id="rId5" Type="http://schemas.openxmlformats.org/officeDocument/2006/relationships/tags" Target="../tags/tag1706.xml"/><Relationship Id="rId15" Type="http://schemas.openxmlformats.org/officeDocument/2006/relationships/tags" Target="../tags/tag1716.xml"/><Relationship Id="rId10" Type="http://schemas.openxmlformats.org/officeDocument/2006/relationships/tags" Target="../tags/tag171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705.xml"/><Relationship Id="rId9" Type="http://schemas.openxmlformats.org/officeDocument/2006/relationships/tags" Target="../tags/tag1710.xml"/><Relationship Id="rId14" Type="http://schemas.openxmlformats.org/officeDocument/2006/relationships/tags" Target="../tags/tag17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727.xml"/><Relationship Id="rId13" Type="http://schemas.openxmlformats.org/officeDocument/2006/relationships/image" Target="../media/image26.emf"/><Relationship Id="rId3" Type="http://schemas.openxmlformats.org/officeDocument/2006/relationships/tags" Target="../tags/tag1722.xml"/><Relationship Id="rId7" Type="http://schemas.openxmlformats.org/officeDocument/2006/relationships/tags" Target="../tags/tag1726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721.xml"/><Relationship Id="rId1" Type="http://schemas.openxmlformats.org/officeDocument/2006/relationships/tags" Target="../tags/tag1720.xml"/><Relationship Id="rId6" Type="http://schemas.openxmlformats.org/officeDocument/2006/relationships/tags" Target="../tags/tag172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724.xml"/><Relationship Id="rId10" Type="http://schemas.openxmlformats.org/officeDocument/2006/relationships/tags" Target="../tags/tag1729.xml"/><Relationship Id="rId4" Type="http://schemas.openxmlformats.org/officeDocument/2006/relationships/tags" Target="../tags/tag1723.xml"/><Relationship Id="rId9" Type="http://schemas.openxmlformats.org/officeDocument/2006/relationships/tags" Target="../tags/tag17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30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31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744.xml"/><Relationship Id="rId18" Type="http://schemas.openxmlformats.org/officeDocument/2006/relationships/tags" Target="../tags/tag1749.xml"/><Relationship Id="rId26" Type="http://schemas.openxmlformats.org/officeDocument/2006/relationships/tags" Target="../tags/tag1757.xml"/><Relationship Id="rId39" Type="http://schemas.openxmlformats.org/officeDocument/2006/relationships/tags" Target="../tags/tag1770.xml"/><Relationship Id="rId3" Type="http://schemas.openxmlformats.org/officeDocument/2006/relationships/tags" Target="../tags/tag1734.xml"/><Relationship Id="rId21" Type="http://schemas.openxmlformats.org/officeDocument/2006/relationships/tags" Target="../tags/tag1752.xml"/><Relationship Id="rId34" Type="http://schemas.openxmlformats.org/officeDocument/2006/relationships/tags" Target="../tags/tag1765.xml"/><Relationship Id="rId42" Type="http://schemas.openxmlformats.org/officeDocument/2006/relationships/tags" Target="../tags/tag1773.xml"/><Relationship Id="rId47" Type="http://schemas.openxmlformats.org/officeDocument/2006/relationships/tags" Target="../tags/tag1778.xml"/><Relationship Id="rId50" Type="http://schemas.openxmlformats.org/officeDocument/2006/relationships/tags" Target="../tags/tag1781.xml"/><Relationship Id="rId7" Type="http://schemas.openxmlformats.org/officeDocument/2006/relationships/tags" Target="../tags/tag1738.xml"/><Relationship Id="rId12" Type="http://schemas.openxmlformats.org/officeDocument/2006/relationships/tags" Target="../tags/tag1743.xml"/><Relationship Id="rId17" Type="http://schemas.openxmlformats.org/officeDocument/2006/relationships/tags" Target="../tags/tag1748.xml"/><Relationship Id="rId25" Type="http://schemas.openxmlformats.org/officeDocument/2006/relationships/tags" Target="../tags/tag1756.xml"/><Relationship Id="rId33" Type="http://schemas.openxmlformats.org/officeDocument/2006/relationships/tags" Target="../tags/tag1764.xml"/><Relationship Id="rId38" Type="http://schemas.openxmlformats.org/officeDocument/2006/relationships/tags" Target="../tags/tag1769.xml"/><Relationship Id="rId46" Type="http://schemas.openxmlformats.org/officeDocument/2006/relationships/tags" Target="../tags/tag1777.xml"/><Relationship Id="rId2" Type="http://schemas.openxmlformats.org/officeDocument/2006/relationships/tags" Target="../tags/tag1733.xml"/><Relationship Id="rId16" Type="http://schemas.openxmlformats.org/officeDocument/2006/relationships/tags" Target="../tags/tag1747.xml"/><Relationship Id="rId20" Type="http://schemas.openxmlformats.org/officeDocument/2006/relationships/tags" Target="../tags/tag1751.xml"/><Relationship Id="rId29" Type="http://schemas.openxmlformats.org/officeDocument/2006/relationships/tags" Target="../tags/tag1760.xml"/><Relationship Id="rId41" Type="http://schemas.openxmlformats.org/officeDocument/2006/relationships/tags" Target="../tags/tag1772.xml"/><Relationship Id="rId54" Type="http://schemas.openxmlformats.org/officeDocument/2006/relationships/notesSlide" Target="../notesSlides/notesSlide21.xml"/><Relationship Id="rId1" Type="http://schemas.openxmlformats.org/officeDocument/2006/relationships/tags" Target="../tags/tag1732.xml"/><Relationship Id="rId6" Type="http://schemas.openxmlformats.org/officeDocument/2006/relationships/tags" Target="../tags/tag1737.xml"/><Relationship Id="rId11" Type="http://schemas.openxmlformats.org/officeDocument/2006/relationships/tags" Target="../tags/tag1742.xml"/><Relationship Id="rId24" Type="http://schemas.openxmlformats.org/officeDocument/2006/relationships/tags" Target="../tags/tag1755.xml"/><Relationship Id="rId32" Type="http://schemas.openxmlformats.org/officeDocument/2006/relationships/tags" Target="../tags/tag1763.xml"/><Relationship Id="rId37" Type="http://schemas.openxmlformats.org/officeDocument/2006/relationships/tags" Target="../tags/tag1768.xml"/><Relationship Id="rId40" Type="http://schemas.openxmlformats.org/officeDocument/2006/relationships/tags" Target="../tags/tag1771.xml"/><Relationship Id="rId45" Type="http://schemas.openxmlformats.org/officeDocument/2006/relationships/tags" Target="../tags/tag1776.xml"/><Relationship Id="rId53" Type="http://schemas.openxmlformats.org/officeDocument/2006/relationships/slideLayout" Target="../slideLayouts/slideLayout3.xml"/><Relationship Id="rId5" Type="http://schemas.openxmlformats.org/officeDocument/2006/relationships/tags" Target="../tags/tag1736.xml"/><Relationship Id="rId15" Type="http://schemas.openxmlformats.org/officeDocument/2006/relationships/tags" Target="../tags/tag1746.xml"/><Relationship Id="rId23" Type="http://schemas.openxmlformats.org/officeDocument/2006/relationships/tags" Target="../tags/tag1754.xml"/><Relationship Id="rId28" Type="http://schemas.openxmlformats.org/officeDocument/2006/relationships/tags" Target="../tags/tag1759.xml"/><Relationship Id="rId36" Type="http://schemas.openxmlformats.org/officeDocument/2006/relationships/tags" Target="../tags/tag1767.xml"/><Relationship Id="rId49" Type="http://schemas.openxmlformats.org/officeDocument/2006/relationships/tags" Target="../tags/tag1780.xml"/><Relationship Id="rId10" Type="http://schemas.openxmlformats.org/officeDocument/2006/relationships/tags" Target="../tags/tag1741.xml"/><Relationship Id="rId19" Type="http://schemas.openxmlformats.org/officeDocument/2006/relationships/tags" Target="../tags/tag1750.xml"/><Relationship Id="rId31" Type="http://schemas.openxmlformats.org/officeDocument/2006/relationships/tags" Target="../tags/tag1762.xml"/><Relationship Id="rId44" Type="http://schemas.openxmlformats.org/officeDocument/2006/relationships/tags" Target="../tags/tag1775.xml"/><Relationship Id="rId52" Type="http://schemas.openxmlformats.org/officeDocument/2006/relationships/tags" Target="../tags/tag1783.xml"/><Relationship Id="rId4" Type="http://schemas.openxmlformats.org/officeDocument/2006/relationships/tags" Target="../tags/tag1735.xml"/><Relationship Id="rId9" Type="http://schemas.openxmlformats.org/officeDocument/2006/relationships/tags" Target="../tags/tag1740.xml"/><Relationship Id="rId14" Type="http://schemas.openxmlformats.org/officeDocument/2006/relationships/tags" Target="../tags/tag1745.xml"/><Relationship Id="rId22" Type="http://schemas.openxmlformats.org/officeDocument/2006/relationships/tags" Target="../tags/tag1753.xml"/><Relationship Id="rId27" Type="http://schemas.openxmlformats.org/officeDocument/2006/relationships/tags" Target="../tags/tag1758.xml"/><Relationship Id="rId30" Type="http://schemas.openxmlformats.org/officeDocument/2006/relationships/tags" Target="../tags/tag1761.xml"/><Relationship Id="rId35" Type="http://schemas.openxmlformats.org/officeDocument/2006/relationships/tags" Target="../tags/tag1766.xml"/><Relationship Id="rId43" Type="http://schemas.openxmlformats.org/officeDocument/2006/relationships/tags" Target="../tags/tag1774.xml"/><Relationship Id="rId48" Type="http://schemas.openxmlformats.org/officeDocument/2006/relationships/tags" Target="../tags/tag1779.xml"/><Relationship Id="rId8" Type="http://schemas.openxmlformats.org/officeDocument/2006/relationships/tags" Target="../tags/tag1739.xml"/><Relationship Id="rId51" Type="http://schemas.openxmlformats.org/officeDocument/2006/relationships/tags" Target="../tags/tag17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86.xml"/><Relationship Id="rId2" Type="http://schemas.openxmlformats.org/officeDocument/2006/relationships/tags" Target="../tags/tag1785.xml"/><Relationship Id="rId1" Type="http://schemas.openxmlformats.org/officeDocument/2006/relationships/tags" Target="../tags/tag1784.xml"/><Relationship Id="rId6" Type="http://schemas.openxmlformats.org/officeDocument/2006/relationships/image" Target="../media/image29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94.xml"/><Relationship Id="rId13" Type="http://schemas.openxmlformats.org/officeDocument/2006/relationships/tags" Target="../tags/tag1799.xml"/><Relationship Id="rId3" Type="http://schemas.openxmlformats.org/officeDocument/2006/relationships/tags" Target="../tags/tag1789.xml"/><Relationship Id="rId7" Type="http://schemas.openxmlformats.org/officeDocument/2006/relationships/tags" Target="../tags/tag1793.xml"/><Relationship Id="rId12" Type="http://schemas.openxmlformats.org/officeDocument/2006/relationships/tags" Target="../tags/tag1798.xml"/><Relationship Id="rId17" Type="http://schemas.openxmlformats.org/officeDocument/2006/relationships/image" Target="../media/image30.emf"/><Relationship Id="rId2" Type="http://schemas.openxmlformats.org/officeDocument/2006/relationships/tags" Target="../tags/tag1788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787.xml"/><Relationship Id="rId6" Type="http://schemas.openxmlformats.org/officeDocument/2006/relationships/tags" Target="../tags/tag1792.xml"/><Relationship Id="rId11" Type="http://schemas.openxmlformats.org/officeDocument/2006/relationships/tags" Target="../tags/tag1797.xml"/><Relationship Id="rId5" Type="http://schemas.openxmlformats.org/officeDocument/2006/relationships/tags" Target="../tags/tag179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96.xml"/><Relationship Id="rId4" Type="http://schemas.openxmlformats.org/officeDocument/2006/relationships/tags" Target="../tags/tag1790.xml"/><Relationship Id="rId9" Type="http://schemas.openxmlformats.org/officeDocument/2006/relationships/tags" Target="../tags/tag1795.xml"/><Relationship Id="rId14" Type="http://schemas.openxmlformats.org/officeDocument/2006/relationships/tags" Target="../tags/tag18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03.xml"/><Relationship Id="rId2" Type="http://schemas.openxmlformats.org/officeDocument/2006/relationships/tags" Target="../tags/tag1802.xml"/><Relationship Id="rId1" Type="http://schemas.openxmlformats.org/officeDocument/2006/relationships/tags" Target="../tags/tag180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0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180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06.xml"/><Relationship Id="rId1" Type="http://schemas.openxmlformats.org/officeDocument/2006/relationships/tags" Target="../tags/tag1805.xml"/><Relationship Id="rId6" Type="http://schemas.openxmlformats.org/officeDocument/2006/relationships/tags" Target="../tags/tag1810.xml"/><Relationship Id="rId5" Type="http://schemas.openxmlformats.org/officeDocument/2006/relationships/tags" Target="../tags/tag1809.xml"/><Relationship Id="rId4" Type="http://schemas.openxmlformats.org/officeDocument/2006/relationships/tags" Target="../tags/tag1808.xml"/><Relationship Id="rId9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11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12.x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6.png"/><Relationship Id="rId2" Type="http://schemas.openxmlformats.org/officeDocument/2006/relationships/tags" Target="../tags/tag16.xml"/><Relationship Id="rId16" Type="http://schemas.openxmlformats.org/officeDocument/2006/relationships/image" Target="../media/image5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4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13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.xml"/><Relationship Id="rId21" Type="http://schemas.openxmlformats.org/officeDocument/2006/relationships/image" Target="../media/image8.emf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image" Target="../media/image7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32.xml"/><Relationship Id="rId299" Type="http://schemas.openxmlformats.org/officeDocument/2006/relationships/tags" Target="../tags/tag414.xml"/><Relationship Id="rId303" Type="http://schemas.openxmlformats.org/officeDocument/2006/relationships/tags" Target="../tags/tag418.xml"/><Relationship Id="rId21" Type="http://schemas.openxmlformats.org/officeDocument/2006/relationships/tags" Target="../tags/tag136.xml"/><Relationship Id="rId42" Type="http://schemas.openxmlformats.org/officeDocument/2006/relationships/tags" Target="../tags/tag157.xml"/><Relationship Id="rId63" Type="http://schemas.openxmlformats.org/officeDocument/2006/relationships/tags" Target="../tags/tag178.xml"/><Relationship Id="rId84" Type="http://schemas.openxmlformats.org/officeDocument/2006/relationships/tags" Target="../tags/tag199.xml"/><Relationship Id="rId138" Type="http://schemas.openxmlformats.org/officeDocument/2006/relationships/tags" Target="../tags/tag253.xml"/><Relationship Id="rId159" Type="http://schemas.openxmlformats.org/officeDocument/2006/relationships/tags" Target="../tags/tag274.xml"/><Relationship Id="rId324" Type="http://schemas.openxmlformats.org/officeDocument/2006/relationships/tags" Target="../tags/tag439.xml"/><Relationship Id="rId345" Type="http://schemas.openxmlformats.org/officeDocument/2006/relationships/tags" Target="../tags/tag460.xml"/><Relationship Id="rId170" Type="http://schemas.openxmlformats.org/officeDocument/2006/relationships/tags" Target="../tags/tag285.xml"/><Relationship Id="rId191" Type="http://schemas.openxmlformats.org/officeDocument/2006/relationships/tags" Target="../tags/tag306.xml"/><Relationship Id="rId205" Type="http://schemas.openxmlformats.org/officeDocument/2006/relationships/tags" Target="../tags/tag320.xml"/><Relationship Id="rId226" Type="http://schemas.openxmlformats.org/officeDocument/2006/relationships/tags" Target="../tags/tag341.xml"/><Relationship Id="rId247" Type="http://schemas.openxmlformats.org/officeDocument/2006/relationships/tags" Target="../tags/tag362.xml"/><Relationship Id="rId107" Type="http://schemas.openxmlformats.org/officeDocument/2006/relationships/tags" Target="../tags/tag222.xml"/><Relationship Id="rId268" Type="http://schemas.openxmlformats.org/officeDocument/2006/relationships/tags" Target="../tags/tag383.xml"/><Relationship Id="rId289" Type="http://schemas.openxmlformats.org/officeDocument/2006/relationships/tags" Target="../tags/tag404.xml"/><Relationship Id="rId11" Type="http://schemas.openxmlformats.org/officeDocument/2006/relationships/tags" Target="../tags/tag126.xml"/><Relationship Id="rId32" Type="http://schemas.openxmlformats.org/officeDocument/2006/relationships/tags" Target="../tags/tag147.xml"/><Relationship Id="rId53" Type="http://schemas.openxmlformats.org/officeDocument/2006/relationships/tags" Target="../tags/tag168.xml"/><Relationship Id="rId74" Type="http://schemas.openxmlformats.org/officeDocument/2006/relationships/tags" Target="../tags/tag189.xml"/><Relationship Id="rId128" Type="http://schemas.openxmlformats.org/officeDocument/2006/relationships/tags" Target="../tags/tag243.xml"/><Relationship Id="rId149" Type="http://schemas.openxmlformats.org/officeDocument/2006/relationships/tags" Target="../tags/tag264.xml"/><Relationship Id="rId314" Type="http://schemas.openxmlformats.org/officeDocument/2006/relationships/tags" Target="../tags/tag429.xml"/><Relationship Id="rId335" Type="http://schemas.openxmlformats.org/officeDocument/2006/relationships/tags" Target="../tags/tag450.xml"/><Relationship Id="rId356" Type="http://schemas.openxmlformats.org/officeDocument/2006/relationships/tags" Target="../tags/tag471.xml"/><Relationship Id="rId5" Type="http://schemas.openxmlformats.org/officeDocument/2006/relationships/tags" Target="../tags/tag120.xml"/><Relationship Id="rId95" Type="http://schemas.openxmlformats.org/officeDocument/2006/relationships/tags" Target="../tags/tag210.xml"/><Relationship Id="rId160" Type="http://schemas.openxmlformats.org/officeDocument/2006/relationships/tags" Target="../tags/tag275.xml"/><Relationship Id="rId181" Type="http://schemas.openxmlformats.org/officeDocument/2006/relationships/tags" Target="../tags/tag296.xml"/><Relationship Id="rId216" Type="http://schemas.openxmlformats.org/officeDocument/2006/relationships/tags" Target="../tags/tag331.xml"/><Relationship Id="rId237" Type="http://schemas.openxmlformats.org/officeDocument/2006/relationships/tags" Target="../tags/tag352.xml"/><Relationship Id="rId258" Type="http://schemas.openxmlformats.org/officeDocument/2006/relationships/tags" Target="../tags/tag373.xml"/><Relationship Id="rId279" Type="http://schemas.openxmlformats.org/officeDocument/2006/relationships/tags" Target="../tags/tag394.xml"/><Relationship Id="rId22" Type="http://schemas.openxmlformats.org/officeDocument/2006/relationships/tags" Target="../tags/tag137.xml"/><Relationship Id="rId43" Type="http://schemas.openxmlformats.org/officeDocument/2006/relationships/tags" Target="../tags/tag158.xml"/><Relationship Id="rId64" Type="http://schemas.openxmlformats.org/officeDocument/2006/relationships/tags" Target="../tags/tag179.xml"/><Relationship Id="rId118" Type="http://schemas.openxmlformats.org/officeDocument/2006/relationships/tags" Target="../tags/tag233.xml"/><Relationship Id="rId139" Type="http://schemas.openxmlformats.org/officeDocument/2006/relationships/tags" Target="../tags/tag254.xml"/><Relationship Id="rId290" Type="http://schemas.openxmlformats.org/officeDocument/2006/relationships/tags" Target="../tags/tag405.xml"/><Relationship Id="rId304" Type="http://schemas.openxmlformats.org/officeDocument/2006/relationships/tags" Target="../tags/tag419.xml"/><Relationship Id="rId325" Type="http://schemas.openxmlformats.org/officeDocument/2006/relationships/tags" Target="../tags/tag440.xml"/><Relationship Id="rId346" Type="http://schemas.openxmlformats.org/officeDocument/2006/relationships/tags" Target="../tags/tag461.xml"/><Relationship Id="rId85" Type="http://schemas.openxmlformats.org/officeDocument/2006/relationships/tags" Target="../tags/tag200.xml"/><Relationship Id="rId150" Type="http://schemas.openxmlformats.org/officeDocument/2006/relationships/tags" Target="../tags/tag265.xml"/><Relationship Id="rId171" Type="http://schemas.openxmlformats.org/officeDocument/2006/relationships/tags" Target="../tags/tag286.xml"/><Relationship Id="rId192" Type="http://schemas.openxmlformats.org/officeDocument/2006/relationships/tags" Target="../tags/tag307.xml"/><Relationship Id="rId206" Type="http://schemas.openxmlformats.org/officeDocument/2006/relationships/tags" Target="../tags/tag321.xml"/><Relationship Id="rId227" Type="http://schemas.openxmlformats.org/officeDocument/2006/relationships/tags" Target="../tags/tag342.xml"/><Relationship Id="rId248" Type="http://schemas.openxmlformats.org/officeDocument/2006/relationships/tags" Target="../tags/tag363.xml"/><Relationship Id="rId269" Type="http://schemas.openxmlformats.org/officeDocument/2006/relationships/tags" Target="../tags/tag384.xml"/><Relationship Id="rId12" Type="http://schemas.openxmlformats.org/officeDocument/2006/relationships/tags" Target="../tags/tag127.xml"/><Relationship Id="rId33" Type="http://schemas.openxmlformats.org/officeDocument/2006/relationships/tags" Target="../tags/tag148.xml"/><Relationship Id="rId108" Type="http://schemas.openxmlformats.org/officeDocument/2006/relationships/tags" Target="../tags/tag223.xml"/><Relationship Id="rId129" Type="http://schemas.openxmlformats.org/officeDocument/2006/relationships/tags" Target="../tags/tag244.xml"/><Relationship Id="rId280" Type="http://schemas.openxmlformats.org/officeDocument/2006/relationships/tags" Target="../tags/tag395.xml"/><Relationship Id="rId315" Type="http://schemas.openxmlformats.org/officeDocument/2006/relationships/tags" Target="../tags/tag430.xml"/><Relationship Id="rId336" Type="http://schemas.openxmlformats.org/officeDocument/2006/relationships/tags" Target="../tags/tag451.xml"/><Relationship Id="rId357" Type="http://schemas.openxmlformats.org/officeDocument/2006/relationships/tags" Target="../tags/tag472.xml"/><Relationship Id="rId54" Type="http://schemas.openxmlformats.org/officeDocument/2006/relationships/tags" Target="../tags/tag169.xml"/><Relationship Id="rId75" Type="http://schemas.openxmlformats.org/officeDocument/2006/relationships/tags" Target="../tags/tag190.xml"/><Relationship Id="rId96" Type="http://schemas.openxmlformats.org/officeDocument/2006/relationships/tags" Target="../tags/tag211.xml"/><Relationship Id="rId140" Type="http://schemas.openxmlformats.org/officeDocument/2006/relationships/tags" Target="../tags/tag255.xml"/><Relationship Id="rId161" Type="http://schemas.openxmlformats.org/officeDocument/2006/relationships/tags" Target="../tags/tag276.xml"/><Relationship Id="rId182" Type="http://schemas.openxmlformats.org/officeDocument/2006/relationships/tags" Target="../tags/tag297.xml"/><Relationship Id="rId217" Type="http://schemas.openxmlformats.org/officeDocument/2006/relationships/tags" Target="../tags/tag332.xml"/><Relationship Id="rId6" Type="http://schemas.openxmlformats.org/officeDocument/2006/relationships/tags" Target="../tags/tag121.xml"/><Relationship Id="rId238" Type="http://schemas.openxmlformats.org/officeDocument/2006/relationships/tags" Target="../tags/tag353.xml"/><Relationship Id="rId259" Type="http://schemas.openxmlformats.org/officeDocument/2006/relationships/tags" Target="../tags/tag374.xml"/><Relationship Id="rId23" Type="http://schemas.openxmlformats.org/officeDocument/2006/relationships/tags" Target="../tags/tag138.xml"/><Relationship Id="rId119" Type="http://schemas.openxmlformats.org/officeDocument/2006/relationships/tags" Target="../tags/tag234.xml"/><Relationship Id="rId270" Type="http://schemas.openxmlformats.org/officeDocument/2006/relationships/tags" Target="../tags/tag385.xml"/><Relationship Id="rId291" Type="http://schemas.openxmlformats.org/officeDocument/2006/relationships/tags" Target="../tags/tag406.xml"/><Relationship Id="rId305" Type="http://schemas.openxmlformats.org/officeDocument/2006/relationships/tags" Target="../tags/tag420.xml"/><Relationship Id="rId326" Type="http://schemas.openxmlformats.org/officeDocument/2006/relationships/tags" Target="../tags/tag441.xml"/><Relationship Id="rId347" Type="http://schemas.openxmlformats.org/officeDocument/2006/relationships/tags" Target="../tags/tag462.xml"/><Relationship Id="rId44" Type="http://schemas.openxmlformats.org/officeDocument/2006/relationships/tags" Target="../tags/tag159.xml"/><Relationship Id="rId65" Type="http://schemas.openxmlformats.org/officeDocument/2006/relationships/tags" Target="../tags/tag180.xml"/><Relationship Id="rId86" Type="http://schemas.openxmlformats.org/officeDocument/2006/relationships/tags" Target="../tags/tag201.xml"/><Relationship Id="rId130" Type="http://schemas.openxmlformats.org/officeDocument/2006/relationships/tags" Target="../tags/tag245.xml"/><Relationship Id="rId151" Type="http://schemas.openxmlformats.org/officeDocument/2006/relationships/tags" Target="../tags/tag266.xml"/><Relationship Id="rId172" Type="http://schemas.openxmlformats.org/officeDocument/2006/relationships/tags" Target="../tags/tag287.xml"/><Relationship Id="rId193" Type="http://schemas.openxmlformats.org/officeDocument/2006/relationships/tags" Target="../tags/tag308.xml"/><Relationship Id="rId207" Type="http://schemas.openxmlformats.org/officeDocument/2006/relationships/tags" Target="../tags/tag322.xml"/><Relationship Id="rId228" Type="http://schemas.openxmlformats.org/officeDocument/2006/relationships/tags" Target="../tags/tag343.xml"/><Relationship Id="rId249" Type="http://schemas.openxmlformats.org/officeDocument/2006/relationships/tags" Target="../tags/tag364.xml"/><Relationship Id="rId13" Type="http://schemas.openxmlformats.org/officeDocument/2006/relationships/tags" Target="../tags/tag128.xml"/><Relationship Id="rId109" Type="http://schemas.openxmlformats.org/officeDocument/2006/relationships/tags" Target="../tags/tag224.xml"/><Relationship Id="rId260" Type="http://schemas.openxmlformats.org/officeDocument/2006/relationships/tags" Target="../tags/tag375.xml"/><Relationship Id="rId281" Type="http://schemas.openxmlformats.org/officeDocument/2006/relationships/tags" Target="../tags/tag396.xml"/><Relationship Id="rId316" Type="http://schemas.openxmlformats.org/officeDocument/2006/relationships/tags" Target="../tags/tag431.xml"/><Relationship Id="rId337" Type="http://schemas.openxmlformats.org/officeDocument/2006/relationships/tags" Target="../tags/tag452.xml"/><Relationship Id="rId34" Type="http://schemas.openxmlformats.org/officeDocument/2006/relationships/tags" Target="../tags/tag149.xml"/><Relationship Id="rId55" Type="http://schemas.openxmlformats.org/officeDocument/2006/relationships/tags" Target="../tags/tag170.xml"/><Relationship Id="rId76" Type="http://schemas.openxmlformats.org/officeDocument/2006/relationships/tags" Target="../tags/tag191.xml"/><Relationship Id="rId97" Type="http://schemas.openxmlformats.org/officeDocument/2006/relationships/tags" Target="../tags/tag212.xml"/><Relationship Id="rId120" Type="http://schemas.openxmlformats.org/officeDocument/2006/relationships/tags" Target="../tags/tag235.xml"/><Relationship Id="rId141" Type="http://schemas.openxmlformats.org/officeDocument/2006/relationships/tags" Target="../tags/tag256.xml"/><Relationship Id="rId358" Type="http://schemas.openxmlformats.org/officeDocument/2006/relationships/slideLayout" Target="../slideLayouts/slideLayout7.xml"/><Relationship Id="rId7" Type="http://schemas.openxmlformats.org/officeDocument/2006/relationships/tags" Target="../tags/tag122.xml"/><Relationship Id="rId162" Type="http://schemas.openxmlformats.org/officeDocument/2006/relationships/tags" Target="../tags/tag277.xml"/><Relationship Id="rId183" Type="http://schemas.openxmlformats.org/officeDocument/2006/relationships/tags" Target="../tags/tag298.xml"/><Relationship Id="rId218" Type="http://schemas.openxmlformats.org/officeDocument/2006/relationships/tags" Target="../tags/tag333.xml"/><Relationship Id="rId239" Type="http://schemas.openxmlformats.org/officeDocument/2006/relationships/tags" Target="../tags/tag354.xml"/><Relationship Id="rId250" Type="http://schemas.openxmlformats.org/officeDocument/2006/relationships/tags" Target="../tags/tag365.xml"/><Relationship Id="rId271" Type="http://schemas.openxmlformats.org/officeDocument/2006/relationships/tags" Target="../tags/tag386.xml"/><Relationship Id="rId292" Type="http://schemas.openxmlformats.org/officeDocument/2006/relationships/tags" Target="../tags/tag407.xml"/><Relationship Id="rId306" Type="http://schemas.openxmlformats.org/officeDocument/2006/relationships/tags" Target="../tags/tag421.xml"/><Relationship Id="rId24" Type="http://schemas.openxmlformats.org/officeDocument/2006/relationships/tags" Target="../tags/tag139.xml"/><Relationship Id="rId45" Type="http://schemas.openxmlformats.org/officeDocument/2006/relationships/tags" Target="../tags/tag160.xml"/><Relationship Id="rId66" Type="http://schemas.openxmlformats.org/officeDocument/2006/relationships/tags" Target="../tags/tag181.xml"/><Relationship Id="rId87" Type="http://schemas.openxmlformats.org/officeDocument/2006/relationships/tags" Target="../tags/tag202.xml"/><Relationship Id="rId110" Type="http://schemas.openxmlformats.org/officeDocument/2006/relationships/tags" Target="../tags/tag225.xml"/><Relationship Id="rId131" Type="http://schemas.openxmlformats.org/officeDocument/2006/relationships/tags" Target="../tags/tag246.xml"/><Relationship Id="rId327" Type="http://schemas.openxmlformats.org/officeDocument/2006/relationships/tags" Target="../tags/tag442.xml"/><Relationship Id="rId348" Type="http://schemas.openxmlformats.org/officeDocument/2006/relationships/tags" Target="../tags/tag463.xml"/><Relationship Id="rId152" Type="http://schemas.openxmlformats.org/officeDocument/2006/relationships/tags" Target="../tags/tag267.xml"/><Relationship Id="rId173" Type="http://schemas.openxmlformats.org/officeDocument/2006/relationships/tags" Target="../tags/tag288.xml"/><Relationship Id="rId194" Type="http://schemas.openxmlformats.org/officeDocument/2006/relationships/tags" Target="../tags/tag309.xml"/><Relationship Id="rId208" Type="http://schemas.openxmlformats.org/officeDocument/2006/relationships/tags" Target="../tags/tag323.xml"/><Relationship Id="rId229" Type="http://schemas.openxmlformats.org/officeDocument/2006/relationships/tags" Target="../tags/tag344.xml"/><Relationship Id="rId240" Type="http://schemas.openxmlformats.org/officeDocument/2006/relationships/tags" Target="../tags/tag355.xml"/><Relationship Id="rId261" Type="http://schemas.openxmlformats.org/officeDocument/2006/relationships/tags" Target="../tags/tag376.xml"/><Relationship Id="rId14" Type="http://schemas.openxmlformats.org/officeDocument/2006/relationships/tags" Target="../tags/tag129.xml"/><Relationship Id="rId35" Type="http://schemas.openxmlformats.org/officeDocument/2006/relationships/tags" Target="../tags/tag150.xml"/><Relationship Id="rId56" Type="http://schemas.openxmlformats.org/officeDocument/2006/relationships/tags" Target="../tags/tag171.xml"/><Relationship Id="rId77" Type="http://schemas.openxmlformats.org/officeDocument/2006/relationships/tags" Target="../tags/tag192.xml"/><Relationship Id="rId100" Type="http://schemas.openxmlformats.org/officeDocument/2006/relationships/tags" Target="../tags/tag215.xml"/><Relationship Id="rId282" Type="http://schemas.openxmlformats.org/officeDocument/2006/relationships/tags" Target="../tags/tag397.xml"/><Relationship Id="rId317" Type="http://schemas.openxmlformats.org/officeDocument/2006/relationships/tags" Target="../tags/tag432.xml"/><Relationship Id="rId338" Type="http://schemas.openxmlformats.org/officeDocument/2006/relationships/tags" Target="../tags/tag453.xml"/><Relationship Id="rId359" Type="http://schemas.openxmlformats.org/officeDocument/2006/relationships/image" Target="../media/image9.emf"/><Relationship Id="rId8" Type="http://schemas.openxmlformats.org/officeDocument/2006/relationships/tags" Target="../tags/tag123.xml"/><Relationship Id="rId98" Type="http://schemas.openxmlformats.org/officeDocument/2006/relationships/tags" Target="../tags/tag213.xml"/><Relationship Id="rId121" Type="http://schemas.openxmlformats.org/officeDocument/2006/relationships/tags" Target="../tags/tag236.xml"/><Relationship Id="rId142" Type="http://schemas.openxmlformats.org/officeDocument/2006/relationships/tags" Target="../tags/tag257.xml"/><Relationship Id="rId163" Type="http://schemas.openxmlformats.org/officeDocument/2006/relationships/tags" Target="../tags/tag278.xml"/><Relationship Id="rId184" Type="http://schemas.openxmlformats.org/officeDocument/2006/relationships/tags" Target="../tags/tag299.xml"/><Relationship Id="rId219" Type="http://schemas.openxmlformats.org/officeDocument/2006/relationships/tags" Target="../tags/tag334.xml"/><Relationship Id="rId230" Type="http://schemas.openxmlformats.org/officeDocument/2006/relationships/tags" Target="../tags/tag345.xml"/><Relationship Id="rId251" Type="http://schemas.openxmlformats.org/officeDocument/2006/relationships/tags" Target="../tags/tag366.xml"/><Relationship Id="rId25" Type="http://schemas.openxmlformats.org/officeDocument/2006/relationships/tags" Target="../tags/tag140.xml"/><Relationship Id="rId46" Type="http://schemas.openxmlformats.org/officeDocument/2006/relationships/tags" Target="../tags/tag161.xml"/><Relationship Id="rId67" Type="http://schemas.openxmlformats.org/officeDocument/2006/relationships/tags" Target="../tags/tag182.xml"/><Relationship Id="rId272" Type="http://schemas.openxmlformats.org/officeDocument/2006/relationships/tags" Target="../tags/tag387.xml"/><Relationship Id="rId293" Type="http://schemas.openxmlformats.org/officeDocument/2006/relationships/tags" Target="../tags/tag408.xml"/><Relationship Id="rId307" Type="http://schemas.openxmlformats.org/officeDocument/2006/relationships/tags" Target="../tags/tag422.xml"/><Relationship Id="rId328" Type="http://schemas.openxmlformats.org/officeDocument/2006/relationships/tags" Target="../tags/tag443.xml"/><Relationship Id="rId349" Type="http://schemas.openxmlformats.org/officeDocument/2006/relationships/tags" Target="../tags/tag464.xml"/><Relationship Id="rId88" Type="http://schemas.openxmlformats.org/officeDocument/2006/relationships/tags" Target="../tags/tag203.xml"/><Relationship Id="rId111" Type="http://schemas.openxmlformats.org/officeDocument/2006/relationships/tags" Target="../tags/tag226.xml"/><Relationship Id="rId132" Type="http://schemas.openxmlformats.org/officeDocument/2006/relationships/tags" Target="../tags/tag247.xml"/><Relationship Id="rId153" Type="http://schemas.openxmlformats.org/officeDocument/2006/relationships/tags" Target="../tags/tag268.xml"/><Relationship Id="rId174" Type="http://schemas.openxmlformats.org/officeDocument/2006/relationships/tags" Target="../tags/tag289.xml"/><Relationship Id="rId195" Type="http://schemas.openxmlformats.org/officeDocument/2006/relationships/tags" Target="../tags/tag310.xml"/><Relationship Id="rId209" Type="http://schemas.openxmlformats.org/officeDocument/2006/relationships/tags" Target="../tags/tag324.xml"/><Relationship Id="rId190" Type="http://schemas.openxmlformats.org/officeDocument/2006/relationships/tags" Target="../tags/tag305.xml"/><Relationship Id="rId204" Type="http://schemas.openxmlformats.org/officeDocument/2006/relationships/tags" Target="../tags/tag319.xml"/><Relationship Id="rId220" Type="http://schemas.openxmlformats.org/officeDocument/2006/relationships/tags" Target="../tags/tag335.xml"/><Relationship Id="rId225" Type="http://schemas.openxmlformats.org/officeDocument/2006/relationships/tags" Target="../tags/tag340.xml"/><Relationship Id="rId241" Type="http://schemas.openxmlformats.org/officeDocument/2006/relationships/tags" Target="../tags/tag356.xml"/><Relationship Id="rId246" Type="http://schemas.openxmlformats.org/officeDocument/2006/relationships/tags" Target="../tags/tag361.xml"/><Relationship Id="rId267" Type="http://schemas.openxmlformats.org/officeDocument/2006/relationships/tags" Target="../tags/tag382.xml"/><Relationship Id="rId288" Type="http://schemas.openxmlformats.org/officeDocument/2006/relationships/tags" Target="../tags/tag403.xml"/><Relationship Id="rId15" Type="http://schemas.openxmlformats.org/officeDocument/2006/relationships/tags" Target="../tags/tag130.xml"/><Relationship Id="rId36" Type="http://schemas.openxmlformats.org/officeDocument/2006/relationships/tags" Target="../tags/tag151.xml"/><Relationship Id="rId57" Type="http://schemas.openxmlformats.org/officeDocument/2006/relationships/tags" Target="../tags/tag172.xml"/><Relationship Id="rId106" Type="http://schemas.openxmlformats.org/officeDocument/2006/relationships/tags" Target="../tags/tag221.xml"/><Relationship Id="rId127" Type="http://schemas.openxmlformats.org/officeDocument/2006/relationships/tags" Target="../tags/tag242.xml"/><Relationship Id="rId262" Type="http://schemas.openxmlformats.org/officeDocument/2006/relationships/tags" Target="../tags/tag377.xml"/><Relationship Id="rId283" Type="http://schemas.openxmlformats.org/officeDocument/2006/relationships/tags" Target="../tags/tag398.xml"/><Relationship Id="rId313" Type="http://schemas.openxmlformats.org/officeDocument/2006/relationships/tags" Target="../tags/tag428.xml"/><Relationship Id="rId318" Type="http://schemas.openxmlformats.org/officeDocument/2006/relationships/tags" Target="../tags/tag433.xml"/><Relationship Id="rId339" Type="http://schemas.openxmlformats.org/officeDocument/2006/relationships/tags" Target="../tags/tag454.xml"/><Relationship Id="rId10" Type="http://schemas.openxmlformats.org/officeDocument/2006/relationships/tags" Target="../tags/tag125.xml"/><Relationship Id="rId31" Type="http://schemas.openxmlformats.org/officeDocument/2006/relationships/tags" Target="../tags/tag146.xml"/><Relationship Id="rId52" Type="http://schemas.openxmlformats.org/officeDocument/2006/relationships/tags" Target="../tags/tag167.xml"/><Relationship Id="rId73" Type="http://schemas.openxmlformats.org/officeDocument/2006/relationships/tags" Target="../tags/tag188.xml"/><Relationship Id="rId78" Type="http://schemas.openxmlformats.org/officeDocument/2006/relationships/tags" Target="../tags/tag193.xml"/><Relationship Id="rId94" Type="http://schemas.openxmlformats.org/officeDocument/2006/relationships/tags" Target="../tags/tag209.xml"/><Relationship Id="rId99" Type="http://schemas.openxmlformats.org/officeDocument/2006/relationships/tags" Target="../tags/tag214.xml"/><Relationship Id="rId101" Type="http://schemas.openxmlformats.org/officeDocument/2006/relationships/tags" Target="../tags/tag216.xml"/><Relationship Id="rId122" Type="http://schemas.openxmlformats.org/officeDocument/2006/relationships/tags" Target="../tags/tag237.xml"/><Relationship Id="rId143" Type="http://schemas.openxmlformats.org/officeDocument/2006/relationships/tags" Target="../tags/tag258.xml"/><Relationship Id="rId148" Type="http://schemas.openxmlformats.org/officeDocument/2006/relationships/tags" Target="../tags/tag263.xml"/><Relationship Id="rId164" Type="http://schemas.openxmlformats.org/officeDocument/2006/relationships/tags" Target="../tags/tag279.xml"/><Relationship Id="rId169" Type="http://schemas.openxmlformats.org/officeDocument/2006/relationships/tags" Target="../tags/tag284.xml"/><Relationship Id="rId185" Type="http://schemas.openxmlformats.org/officeDocument/2006/relationships/tags" Target="../tags/tag300.xml"/><Relationship Id="rId334" Type="http://schemas.openxmlformats.org/officeDocument/2006/relationships/tags" Target="../tags/tag449.xml"/><Relationship Id="rId350" Type="http://schemas.openxmlformats.org/officeDocument/2006/relationships/tags" Target="../tags/tag465.xml"/><Relationship Id="rId355" Type="http://schemas.openxmlformats.org/officeDocument/2006/relationships/tags" Target="../tags/tag470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80" Type="http://schemas.openxmlformats.org/officeDocument/2006/relationships/tags" Target="../tags/tag295.xml"/><Relationship Id="rId210" Type="http://schemas.openxmlformats.org/officeDocument/2006/relationships/tags" Target="../tags/tag325.xml"/><Relationship Id="rId215" Type="http://schemas.openxmlformats.org/officeDocument/2006/relationships/tags" Target="../tags/tag330.xml"/><Relationship Id="rId236" Type="http://schemas.openxmlformats.org/officeDocument/2006/relationships/tags" Target="../tags/tag351.xml"/><Relationship Id="rId257" Type="http://schemas.openxmlformats.org/officeDocument/2006/relationships/tags" Target="../tags/tag372.xml"/><Relationship Id="rId278" Type="http://schemas.openxmlformats.org/officeDocument/2006/relationships/tags" Target="../tags/tag393.xml"/><Relationship Id="rId26" Type="http://schemas.openxmlformats.org/officeDocument/2006/relationships/tags" Target="../tags/tag141.xml"/><Relationship Id="rId231" Type="http://schemas.openxmlformats.org/officeDocument/2006/relationships/tags" Target="../tags/tag346.xml"/><Relationship Id="rId252" Type="http://schemas.openxmlformats.org/officeDocument/2006/relationships/tags" Target="../tags/tag367.xml"/><Relationship Id="rId273" Type="http://schemas.openxmlformats.org/officeDocument/2006/relationships/tags" Target="../tags/tag388.xml"/><Relationship Id="rId294" Type="http://schemas.openxmlformats.org/officeDocument/2006/relationships/tags" Target="../tags/tag409.xml"/><Relationship Id="rId308" Type="http://schemas.openxmlformats.org/officeDocument/2006/relationships/tags" Target="../tags/tag423.xml"/><Relationship Id="rId329" Type="http://schemas.openxmlformats.org/officeDocument/2006/relationships/tags" Target="../tags/tag444.xml"/><Relationship Id="rId47" Type="http://schemas.openxmlformats.org/officeDocument/2006/relationships/tags" Target="../tags/tag162.xml"/><Relationship Id="rId68" Type="http://schemas.openxmlformats.org/officeDocument/2006/relationships/tags" Target="../tags/tag183.xml"/><Relationship Id="rId89" Type="http://schemas.openxmlformats.org/officeDocument/2006/relationships/tags" Target="../tags/tag204.xml"/><Relationship Id="rId112" Type="http://schemas.openxmlformats.org/officeDocument/2006/relationships/tags" Target="../tags/tag227.xml"/><Relationship Id="rId133" Type="http://schemas.openxmlformats.org/officeDocument/2006/relationships/tags" Target="../tags/tag248.xml"/><Relationship Id="rId154" Type="http://schemas.openxmlformats.org/officeDocument/2006/relationships/tags" Target="../tags/tag269.xml"/><Relationship Id="rId175" Type="http://schemas.openxmlformats.org/officeDocument/2006/relationships/tags" Target="../tags/tag290.xml"/><Relationship Id="rId340" Type="http://schemas.openxmlformats.org/officeDocument/2006/relationships/tags" Target="../tags/tag455.xml"/><Relationship Id="rId196" Type="http://schemas.openxmlformats.org/officeDocument/2006/relationships/tags" Target="../tags/tag311.xml"/><Relationship Id="rId200" Type="http://schemas.openxmlformats.org/officeDocument/2006/relationships/tags" Target="../tags/tag315.xml"/><Relationship Id="rId16" Type="http://schemas.openxmlformats.org/officeDocument/2006/relationships/tags" Target="../tags/tag131.xml"/><Relationship Id="rId221" Type="http://schemas.openxmlformats.org/officeDocument/2006/relationships/tags" Target="../tags/tag336.xml"/><Relationship Id="rId242" Type="http://schemas.openxmlformats.org/officeDocument/2006/relationships/tags" Target="../tags/tag357.xml"/><Relationship Id="rId263" Type="http://schemas.openxmlformats.org/officeDocument/2006/relationships/tags" Target="../tags/tag378.xml"/><Relationship Id="rId284" Type="http://schemas.openxmlformats.org/officeDocument/2006/relationships/tags" Target="../tags/tag399.xml"/><Relationship Id="rId319" Type="http://schemas.openxmlformats.org/officeDocument/2006/relationships/tags" Target="../tags/tag434.xml"/><Relationship Id="rId37" Type="http://schemas.openxmlformats.org/officeDocument/2006/relationships/tags" Target="../tags/tag152.xml"/><Relationship Id="rId58" Type="http://schemas.openxmlformats.org/officeDocument/2006/relationships/tags" Target="../tags/tag173.xml"/><Relationship Id="rId79" Type="http://schemas.openxmlformats.org/officeDocument/2006/relationships/tags" Target="../tags/tag194.xml"/><Relationship Id="rId102" Type="http://schemas.openxmlformats.org/officeDocument/2006/relationships/tags" Target="../tags/tag217.xml"/><Relationship Id="rId123" Type="http://schemas.openxmlformats.org/officeDocument/2006/relationships/tags" Target="../tags/tag238.xml"/><Relationship Id="rId144" Type="http://schemas.openxmlformats.org/officeDocument/2006/relationships/tags" Target="../tags/tag259.xml"/><Relationship Id="rId330" Type="http://schemas.openxmlformats.org/officeDocument/2006/relationships/tags" Target="../tags/tag445.xml"/><Relationship Id="rId90" Type="http://schemas.openxmlformats.org/officeDocument/2006/relationships/tags" Target="../tags/tag205.xml"/><Relationship Id="rId165" Type="http://schemas.openxmlformats.org/officeDocument/2006/relationships/tags" Target="../tags/tag280.xml"/><Relationship Id="rId186" Type="http://schemas.openxmlformats.org/officeDocument/2006/relationships/tags" Target="../tags/tag301.xml"/><Relationship Id="rId351" Type="http://schemas.openxmlformats.org/officeDocument/2006/relationships/tags" Target="../tags/tag466.xml"/><Relationship Id="rId211" Type="http://schemas.openxmlformats.org/officeDocument/2006/relationships/tags" Target="../tags/tag326.xml"/><Relationship Id="rId232" Type="http://schemas.openxmlformats.org/officeDocument/2006/relationships/tags" Target="../tags/tag347.xml"/><Relationship Id="rId253" Type="http://schemas.openxmlformats.org/officeDocument/2006/relationships/tags" Target="../tags/tag368.xml"/><Relationship Id="rId274" Type="http://schemas.openxmlformats.org/officeDocument/2006/relationships/tags" Target="../tags/tag389.xml"/><Relationship Id="rId295" Type="http://schemas.openxmlformats.org/officeDocument/2006/relationships/tags" Target="../tags/tag410.xml"/><Relationship Id="rId309" Type="http://schemas.openxmlformats.org/officeDocument/2006/relationships/tags" Target="../tags/tag424.xml"/><Relationship Id="rId27" Type="http://schemas.openxmlformats.org/officeDocument/2006/relationships/tags" Target="../tags/tag142.xml"/><Relationship Id="rId48" Type="http://schemas.openxmlformats.org/officeDocument/2006/relationships/tags" Target="../tags/tag163.xml"/><Relationship Id="rId69" Type="http://schemas.openxmlformats.org/officeDocument/2006/relationships/tags" Target="../tags/tag184.xml"/><Relationship Id="rId113" Type="http://schemas.openxmlformats.org/officeDocument/2006/relationships/tags" Target="../tags/tag228.xml"/><Relationship Id="rId134" Type="http://schemas.openxmlformats.org/officeDocument/2006/relationships/tags" Target="../tags/tag249.xml"/><Relationship Id="rId320" Type="http://schemas.openxmlformats.org/officeDocument/2006/relationships/tags" Target="../tags/tag435.xml"/><Relationship Id="rId80" Type="http://schemas.openxmlformats.org/officeDocument/2006/relationships/tags" Target="../tags/tag195.xml"/><Relationship Id="rId155" Type="http://schemas.openxmlformats.org/officeDocument/2006/relationships/tags" Target="../tags/tag270.xml"/><Relationship Id="rId176" Type="http://schemas.openxmlformats.org/officeDocument/2006/relationships/tags" Target="../tags/tag291.xml"/><Relationship Id="rId197" Type="http://schemas.openxmlformats.org/officeDocument/2006/relationships/tags" Target="../tags/tag312.xml"/><Relationship Id="rId341" Type="http://schemas.openxmlformats.org/officeDocument/2006/relationships/tags" Target="../tags/tag456.xml"/><Relationship Id="rId201" Type="http://schemas.openxmlformats.org/officeDocument/2006/relationships/tags" Target="../tags/tag316.xml"/><Relationship Id="rId222" Type="http://schemas.openxmlformats.org/officeDocument/2006/relationships/tags" Target="../tags/tag337.xml"/><Relationship Id="rId243" Type="http://schemas.openxmlformats.org/officeDocument/2006/relationships/tags" Target="../tags/tag358.xml"/><Relationship Id="rId264" Type="http://schemas.openxmlformats.org/officeDocument/2006/relationships/tags" Target="../tags/tag379.xml"/><Relationship Id="rId285" Type="http://schemas.openxmlformats.org/officeDocument/2006/relationships/tags" Target="../tags/tag400.xml"/><Relationship Id="rId17" Type="http://schemas.openxmlformats.org/officeDocument/2006/relationships/tags" Target="../tags/tag132.xml"/><Relationship Id="rId38" Type="http://schemas.openxmlformats.org/officeDocument/2006/relationships/tags" Target="../tags/tag153.xml"/><Relationship Id="rId59" Type="http://schemas.openxmlformats.org/officeDocument/2006/relationships/tags" Target="../tags/tag174.xml"/><Relationship Id="rId103" Type="http://schemas.openxmlformats.org/officeDocument/2006/relationships/tags" Target="../tags/tag218.xml"/><Relationship Id="rId124" Type="http://schemas.openxmlformats.org/officeDocument/2006/relationships/tags" Target="../tags/tag239.xml"/><Relationship Id="rId310" Type="http://schemas.openxmlformats.org/officeDocument/2006/relationships/tags" Target="../tags/tag425.xml"/><Relationship Id="rId70" Type="http://schemas.openxmlformats.org/officeDocument/2006/relationships/tags" Target="../tags/tag185.xml"/><Relationship Id="rId91" Type="http://schemas.openxmlformats.org/officeDocument/2006/relationships/tags" Target="../tags/tag206.xml"/><Relationship Id="rId145" Type="http://schemas.openxmlformats.org/officeDocument/2006/relationships/tags" Target="../tags/tag260.xml"/><Relationship Id="rId166" Type="http://schemas.openxmlformats.org/officeDocument/2006/relationships/tags" Target="../tags/tag281.xml"/><Relationship Id="rId187" Type="http://schemas.openxmlformats.org/officeDocument/2006/relationships/tags" Target="../tags/tag302.xml"/><Relationship Id="rId331" Type="http://schemas.openxmlformats.org/officeDocument/2006/relationships/tags" Target="../tags/tag446.xml"/><Relationship Id="rId352" Type="http://schemas.openxmlformats.org/officeDocument/2006/relationships/tags" Target="../tags/tag467.xml"/><Relationship Id="rId1" Type="http://schemas.openxmlformats.org/officeDocument/2006/relationships/tags" Target="../tags/tag116.xml"/><Relationship Id="rId212" Type="http://schemas.openxmlformats.org/officeDocument/2006/relationships/tags" Target="../tags/tag327.xml"/><Relationship Id="rId233" Type="http://schemas.openxmlformats.org/officeDocument/2006/relationships/tags" Target="../tags/tag348.xml"/><Relationship Id="rId254" Type="http://schemas.openxmlformats.org/officeDocument/2006/relationships/tags" Target="../tags/tag369.xml"/><Relationship Id="rId28" Type="http://schemas.openxmlformats.org/officeDocument/2006/relationships/tags" Target="../tags/tag143.xml"/><Relationship Id="rId49" Type="http://schemas.openxmlformats.org/officeDocument/2006/relationships/tags" Target="../tags/tag164.xml"/><Relationship Id="rId114" Type="http://schemas.openxmlformats.org/officeDocument/2006/relationships/tags" Target="../tags/tag229.xml"/><Relationship Id="rId275" Type="http://schemas.openxmlformats.org/officeDocument/2006/relationships/tags" Target="../tags/tag390.xml"/><Relationship Id="rId296" Type="http://schemas.openxmlformats.org/officeDocument/2006/relationships/tags" Target="../tags/tag411.xml"/><Relationship Id="rId300" Type="http://schemas.openxmlformats.org/officeDocument/2006/relationships/tags" Target="../tags/tag415.xml"/><Relationship Id="rId60" Type="http://schemas.openxmlformats.org/officeDocument/2006/relationships/tags" Target="../tags/tag175.xml"/><Relationship Id="rId81" Type="http://schemas.openxmlformats.org/officeDocument/2006/relationships/tags" Target="../tags/tag196.xml"/><Relationship Id="rId135" Type="http://schemas.openxmlformats.org/officeDocument/2006/relationships/tags" Target="../tags/tag250.xml"/><Relationship Id="rId156" Type="http://schemas.openxmlformats.org/officeDocument/2006/relationships/tags" Target="../tags/tag271.xml"/><Relationship Id="rId177" Type="http://schemas.openxmlformats.org/officeDocument/2006/relationships/tags" Target="../tags/tag292.xml"/><Relationship Id="rId198" Type="http://schemas.openxmlformats.org/officeDocument/2006/relationships/tags" Target="../tags/tag313.xml"/><Relationship Id="rId321" Type="http://schemas.openxmlformats.org/officeDocument/2006/relationships/tags" Target="../tags/tag436.xml"/><Relationship Id="rId342" Type="http://schemas.openxmlformats.org/officeDocument/2006/relationships/tags" Target="../tags/tag457.xml"/><Relationship Id="rId202" Type="http://schemas.openxmlformats.org/officeDocument/2006/relationships/tags" Target="../tags/tag317.xml"/><Relationship Id="rId223" Type="http://schemas.openxmlformats.org/officeDocument/2006/relationships/tags" Target="../tags/tag338.xml"/><Relationship Id="rId244" Type="http://schemas.openxmlformats.org/officeDocument/2006/relationships/tags" Target="../tags/tag359.xml"/><Relationship Id="rId18" Type="http://schemas.openxmlformats.org/officeDocument/2006/relationships/tags" Target="../tags/tag133.xml"/><Relationship Id="rId39" Type="http://schemas.openxmlformats.org/officeDocument/2006/relationships/tags" Target="../tags/tag154.xml"/><Relationship Id="rId265" Type="http://schemas.openxmlformats.org/officeDocument/2006/relationships/tags" Target="../tags/tag380.xml"/><Relationship Id="rId286" Type="http://schemas.openxmlformats.org/officeDocument/2006/relationships/tags" Target="../tags/tag401.xml"/><Relationship Id="rId50" Type="http://schemas.openxmlformats.org/officeDocument/2006/relationships/tags" Target="../tags/tag165.xml"/><Relationship Id="rId104" Type="http://schemas.openxmlformats.org/officeDocument/2006/relationships/tags" Target="../tags/tag219.xml"/><Relationship Id="rId125" Type="http://schemas.openxmlformats.org/officeDocument/2006/relationships/tags" Target="../tags/tag240.xml"/><Relationship Id="rId146" Type="http://schemas.openxmlformats.org/officeDocument/2006/relationships/tags" Target="../tags/tag261.xml"/><Relationship Id="rId167" Type="http://schemas.openxmlformats.org/officeDocument/2006/relationships/tags" Target="../tags/tag282.xml"/><Relationship Id="rId188" Type="http://schemas.openxmlformats.org/officeDocument/2006/relationships/tags" Target="../tags/tag303.xml"/><Relationship Id="rId311" Type="http://schemas.openxmlformats.org/officeDocument/2006/relationships/tags" Target="../tags/tag426.xml"/><Relationship Id="rId332" Type="http://schemas.openxmlformats.org/officeDocument/2006/relationships/tags" Target="../tags/tag447.xml"/><Relationship Id="rId353" Type="http://schemas.openxmlformats.org/officeDocument/2006/relationships/tags" Target="../tags/tag468.xml"/><Relationship Id="rId71" Type="http://schemas.openxmlformats.org/officeDocument/2006/relationships/tags" Target="../tags/tag186.xml"/><Relationship Id="rId92" Type="http://schemas.openxmlformats.org/officeDocument/2006/relationships/tags" Target="../tags/tag207.xml"/><Relationship Id="rId213" Type="http://schemas.openxmlformats.org/officeDocument/2006/relationships/tags" Target="../tags/tag328.xml"/><Relationship Id="rId234" Type="http://schemas.openxmlformats.org/officeDocument/2006/relationships/tags" Target="../tags/tag349.xml"/><Relationship Id="rId2" Type="http://schemas.openxmlformats.org/officeDocument/2006/relationships/tags" Target="../tags/tag117.xml"/><Relationship Id="rId29" Type="http://schemas.openxmlformats.org/officeDocument/2006/relationships/tags" Target="../tags/tag144.xml"/><Relationship Id="rId255" Type="http://schemas.openxmlformats.org/officeDocument/2006/relationships/tags" Target="../tags/tag370.xml"/><Relationship Id="rId276" Type="http://schemas.openxmlformats.org/officeDocument/2006/relationships/tags" Target="../tags/tag391.xml"/><Relationship Id="rId297" Type="http://schemas.openxmlformats.org/officeDocument/2006/relationships/tags" Target="../tags/tag412.xml"/><Relationship Id="rId40" Type="http://schemas.openxmlformats.org/officeDocument/2006/relationships/tags" Target="../tags/tag155.xml"/><Relationship Id="rId115" Type="http://schemas.openxmlformats.org/officeDocument/2006/relationships/tags" Target="../tags/tag230.xml"/><Relationship Id="rId136" Type="http://schemas.openxmlformats.org/officeDocument/2006/relationships/tags" Target="../tags/tag251.xml"/><Relationship Id="rId157" Type="http://schemas.openxmlformats.org/officeDocument/2006/relationships/tags" Target="../tags/tag272.xml"/><Relationship Id="rId178" Type="http://schemas.openxmlformats.org/officeDocument/2006/relationships/tags" Target="../tags/tag293.xml"/><Relationship Id="rId301" Type="http://schemas.openxmlformats.org/officeDocument/2006/relationships/tags" Target="../tags/tag416.xml"/><Relationship Id="rId322" Type="http://schemas.openxmlformats.org/officeDocument/2006/relationships/tags" Target="../tags/tag437.xml"/><Relationship Id="rId343" Type="http://schemas.openxmlformats.org/officeDocument/2006/relationships/tags" Target="../tags/tag458.xml"/><Relationship Id="rId61" Type="http://schemas.openxmlformats.org/officeDocument/2006/relationships/tags" Target="../tags/tag176.xml"/><Relationship Id="rId82" Type="http://schemas.openxmlformats.org/officeDocument/2006/relationships/tags" Target="../tags/tag197.xml"/><Relationship Id="rId199" Type="http://schemas.openxmlformats.org/officeDocument/2006/relationships/tags" Target="../tags/tag314.xml"/><Relationship Id="rId203" Type="http://schemas.openxmlformats.org/officeDocument/2006/relationships/tags" Target="../tags/tag318.xml"/><Relationship Id="rId19" Type="http://schemas.openxmlformats.org/officeDocument/2006/relationships/tags" Target="../tags/tag134.xml"/><Relationship Id="rId224" Type="http://schemas.openxmlformats.org/officeDocument/2006/relationships/tags" Target="../tags/tag339.xml"/><Relationship Id="rId245" Type="http://schemas.openxmlformats.org/officeDocument/2006/relationships/tags" Target="../tags/tag360.xml"/><Relationship Id="rId266" Type="http://schemas.openxmlformats.org/officeDocument/2006/relationships/tags" Target="../tags/tag381.xml"/><Relationship Id="rId287" Type="http://schemas.openxmlformats.org/officeDocument/2006/relationships/tags" Target="../tags/tag402.xml"/><Relationship Id="rId30" Type="http://schemas.openxmlformats.org/officeDocument/2006/relationships/tags" Target="../tags/tag145.xml"/><Relationship Id="rId105" Type="http://schemas.openxmlformats.org/officeDocument/2006/relationships/tags" Target="../tags/tag220.xml"/><Relationship Id="rId126" Type="http://schemas.openxmlformats.org/officeDocument/2006/relationships/tags" Target="../tags/tag241.xml"/><Relationship Id="rId147" Type="http://schemas.openxmlformats.org/officeDocument/2006/relationships/tags" Target="../tags/tag262.xml"/><Relationship Id="rId168" Type="http://schemas.openxmlformats.org/officeDocument/2006/relationships/tags" Target="../tags/tag283.xml"/><Relationship Id="rId312" Type="http://schemas.openxmlformats.org/officeDocument/2006/relationships/tags" Target="../tags/tag427.xml"/><Relationship Id="rId333" Type="http://schemas.openxmlformats.org/officeDocument/2006/relationships/tags" Target="../tags/tag448.xml"/><Relationship Id="rId354" Type="http://schemas.openxmlformats.org/officeDocument/2006/relationships/tags" Target="../tags/tag469.xml"/><Relationship Id="rId51" Type="http://schemas.openxmlformats.org/officeDocument/2006/relationships/tags" Target="../tags/tag166.xml"/><Relationship Id="rId72" Type="http://schemas.openxmlformats.org/officeDocument/2006/relationships/tags" Target="../tags/tag187.xml"/><Relationship Id="rId93" Type="http://schemas.openxmlformats.org/officeDocument/2006/relationships/tags" Target="../tags/tag208.xml"/><Relationship Id="rId189" Type="http://schemas.openxmlformats.org/officeDocument/2006/relationships/tags" Target="../tags/tag304.xml"/><Relationship Id="rId3" Type="http://schemas.openxmlformats.org/officeDocument/2006/relationships/tags" Target="../tags/tag118.xml"/><Relationship Id="rId214" Type="http://schemas.openxmlformats.org/officeDocument/2006/relationships/tags" Target="../tags/tag329.xml"/><Relationship Id="rId235" Type="http://schemas.openxmlformats.org/officeDocument/2006/relationships/tags" Target="../tags/tag350.xml"/><Relationship Id="rId256" Type="http://schemas.openxmlformats.org/officeDocument/2006/relationships/tags" Target="../tags/tag371.xml"/><Relationship Id="rId277" Type="http://schemas.openxmlformats.org/officeDocument/2006/relationships/tags" Target="../tags/tag392.xml"/><Relationship Id="rId298" Type="http://schemas.openxmlformats.org/officeDocument/2006/relationships/tags" Target="../tags/tag413.xml"/><Relationship Id="rId116" Type="http://schemas.openxmlformats.org/officeDocument/2006/relationships/tags" Target="../tags/tag231.xml"/><Relationship Id="rId137" Type="http://schemas.openxmlformats.org/officeDocument/2006/relationships/tags" Target="../tags/tag252.xml"/><Relationship Id="rId158" Type="http://schemas.openxmlformats.org/officeDocument/2006/relationships/tags" Target="../tags/tag273.xml"/><Relationship Id="rId302" Type="http://schemas.openxmlformats.org/officeDocument/2006/relationships/tags" Target="../tags/tag417.xml"/><Relationship Id="rId323" Type="http://schemas.openxmlformats.org/officeDocument/2006/relationships/tags" Target="../tags/tag438.xml"/><Relationship Id="rId344" Type="http://schemas.openxmlformats.org/officeDocument/2006/relationships/tags" Target="../tags/tag459.xml"/><Relationship Id="rId20" Type="http://schemas.openxmlformats.org/officeDocument/2006/relationships/tags" Target="../tags/tag135.xml"/><Relationship Id="rId41" Type="http://schemas.openxmlformats.org/officeDocument/2006/relationships/tags" Target="../tags/tag156.xml"/><Relationship Id="rId62" Type="http://schemas.openxmlformats.org/officeDocument/2006/relationships/tags" Target="../tags/tag177.xml"/><Relationship Id="rId83" Type="http://schemas.openxmlformats.org/officeDocument/2006/relationships/tags" Target="../tags/tag198.xml"/><Relationship Id="rId179" Type="http://schemas.openxmlformats.org/officeDocument/2006/relationships/tags" Target="../tags/tag2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Gates and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</a:t>
            </a:r>
            <a:r>
              <a:rPr lang="en-US" dirty="0" err="1" smtClean="0"/>
              <a:t>Universty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5943600"/>
            <a:ext cx="6781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nl-NL" sz="2000" dirty="0" smtClean="0">
                <a:latin typeface="+mn-lt"/>
              </a:rPr>
              <a:t>See: P&amp;H Appendix C.2 and C.3 (Also, see C.0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and C.1) 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3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1"/>
          <p:cNvGrpSpPr/>
          <p:nvPr>
            <p:custDataLst>
              <p:tags r:id="rId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36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36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36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36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36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37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37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37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37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31"/>
          <p:cNvGrpSpPr/>
          <p:nvPr>
            <p:custDataLst>
              <p:tags r:id="rId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35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35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35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35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36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36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36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36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36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41"/>
          <p:cNvGrpSpPr/>
          <p:nvPr>
            <p:custDataLst>
              <p:tags r:id="rId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34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34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34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35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35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35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35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35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35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51"/>
          <p:cNvGrpSpPr/>
          <p:nvPr>
            <p:custDataLst>
              <p:tags r:id="rId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61"/>
          <p:cNvGrpSpPr/>
          <p:nvPr>
            <p:custDataLst>
              <p:tags r:id="rId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81"/>
          <p:cNvGrpSpPr/>
          <p:nvPr>
            <p:custDataLst>
              <p:tags r:id="rId6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91"/>
          <p:cNvGrpSpPr/>
          <p:nvPr>
            <p:custDataLst>
              <p:tags r:id="rId7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401"/>
          <p:cNvGrpSpPr/>
          <p:nvPr>
            <p:custDataLst>
              <p:tags r:id="rId8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11"/>
          <p:cNvGrpSpPr/>
          <p:nvPr>
            <p:custDataLst>
              <p:tags r:id="rId9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21"/>
          <p:cNvGrpSpPr/>
          <p:nvPr>
            <p:custDataLst>
              <p:tags r:id="rId10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31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51"/>
          <p:cNvGrpSpPr/>
          <p:nvPr>
            <p:custDataLst>
              <p:tags r:id="rId12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61"/>
          <p:cNvGrpSpPr/>
          <p:nvPr>
            <p:custDataLst>
              <p:tags r:id="rId13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331"/>
          <p:cNvGrpSpPr/>
          <p:nvPr>
            <p:custDataLst>
              <p:tags r:id="rId14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507" name="Oval 506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9" name="Oval 508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0" name="Oval 509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1" name="Oval 510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2" name="Oval 511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3" name="Oval 512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4" name="Oval 513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5" name="Oval 514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61"/>
          <p:cNvGrpSpPr/>
          <p:nvPr>
            <p:custDataLst>
              <p:tags r:id="rId15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27" name="Oval 526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9" name="Oval 528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0" name="Oval 529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1" name="Oval 530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2" name="Oval 531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3" name="Oval 532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4" name="Oval 533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5" name="Oval 534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91"/>
          <p:cNvGrpSpPr/>
          <p:nvPr>
            <p:custDataLst>
              <p:tags r:id="rId16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547" name="Oval 546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9" name="Oval 548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0" name="Oval 549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1" name="Oval 550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2" name="Oval 551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3" name="Oval 552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4" name="Oval 553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5" name="Oval 554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421"/>
          <p:cNvGrpSpPr/>
          <p:nvPr>
            <p:custDataLst>
              <p:tags r:id="rId17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567" name="Oval 566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9" name="Oval 568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0" name="Oval 569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1" name="Oval 570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2" name="Oval 571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3" name="Oval 572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4" name="Oval 573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5" name="Oval 574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5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587" name="Oval 586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8" name="Oval 587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89" name="Oval 588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0" name="Oval 589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1" name="Oval 590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2" name="Oval 591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3" name="Oval 592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4" name="Oval 593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5" name="Oval 594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351"/>
          <p:cNvGrpSpPr/>
          <p:nvPr>
            <p:custDataLst>
              <p:tags r:id="rId19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07" name="Oval 606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9" name="Oval 608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0" name="Oval 609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1" name="Oval 610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2" name="Oval 611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3" name="Oval 612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4" name="Oval 613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5" name="Oval 614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81"/>
          <p:cNvGrpSpPr/>
          <p:nvPr>
            <p:custDataLst>
              <p:tags r:id="rId20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17" name="Oval 616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8" name="Oval 617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9" name="Oval 618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0" name="Oval 619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2" name="Oval 621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3" name="Oval 622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4" name="Oval 623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5" name="Oval 624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411"/>
          <p:cNvGrpSpPr/>
          <p:nvPr>
            <p:custDataLst>
              <p:tags r:id="rId21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627" name="Oval 626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9" name="Oval 628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0" name="Oval 629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2" name="Oval 631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3" name="Oval 632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4" name="Oval 633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5" name="Oval 634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441"/>
          <p:cNvGrpSpPr/>
          <p:nvPr>
            <p:custDataLst>
              <p:tags r:id="rId22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637" name="Oval 636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9" name="Oval 638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0" name="Oval 639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2" name="Oval 641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3" name="Oval 642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4" name="Oval 643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5" name="Oval 644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321"/>
          <p:cNvGrpSpPr/>
          <p:nvPr>
            <p:custDataLst>
              <p:tags r:id="rId23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647" name="Oval 646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9" name="Oval 648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0" name="Oval 649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2" name="Oval 651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3" name="Oval 652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4" name="Oval 653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5" name="Oval 654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4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657" name="Oval 656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9" name="Oval 658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0" name="Oval 659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2" name="Oval 661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3" name="Oval 662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4" name="Oval 663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5" name="Oval 664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5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667" name="Oval 666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9" name="Oval 668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0" name="Oval 669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2" name="Oval 671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3" name="Oval 672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4" name="Oval 673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5" name="Oval 674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41"/>
          <p:cNvGrpSpPr/>
          <p:nvPr>
            <p:custDataLst>
              <p:tags r:id="rId26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687" name="Oval 686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9" name="Oval 688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0" name="Oval 689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2" name="Oval 691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3" name="Oval 692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4" name="Oval 693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5" name="Oval 694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321"/>
          <p:cNvGrpSpPr/>
          <p:nvPr>
            <p:custDataLst>
              <p:tags r:id="rId27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697" name="Oval 696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9" name="Oval 698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0" name="Oval 699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1" name="Oval 700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2" name="Oval 701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3" name="Oval 702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4" name="Oval 703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5" name="Oval 704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51"/>
          <p:cNvGrpSpPr/>
          <p:nvPr>
            <p:custDataLst>
              <p:tags r:id="rId28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07" name="Oval 706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8" name="Oval 707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9" name="Oval 708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0" name="Oval 709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2" name="Oval 711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3" name="Oval 712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4" name="Oval 713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5" name="Oval 714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81"/>
          <p:cNvGrpSpPr/>
          <p:nvPr>
            <p:custDataLst>
              <p:tags r:id="rId29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17" name="Oval 716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9" name="Oval 718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0" name="Oval 719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2" name="Oval 721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3" name="Oval 722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4" name="Oval 723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5" name="Oval 724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411"/>
          <p:cNvGrpSpPr/>
          <p:nvPr>
            <p:custDataLst>
              <p:tags r:id="rId30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27" name="Oval 726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9" name="Oval 728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0" name="Oval 729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2" name="Oval 731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3" name="Oval 732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4" name="Oval 733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5" name="Oval 734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6" name="Group 441"/>
          <p:cNvGrpSpPr/>
          <p:nvPr>
            <p:custDataLst>
              <p:tags r:id="rId31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737" name="Oval 736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9" name="Oval 738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0" name="Oval 739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2" name="Oval 741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3" name="Oval 742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4" name="Oval 743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5" name="Oval 744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46" name="Rectangle 745"/>
          <p:cNvSpPr/>
          <p:nvPr>
            <p:custDataLst>
              <p:tags r:id="rId32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>
            <p:custDataLst>
              <p:tags r:id="rId33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>
            <p:custDataLst>
              <p:tags r:id="rId34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/>
          <p:cNvSpPr txBox="1"/>
          <p:nvPr>
            <p:custDataLst>
              <p:tags r:id="rId35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N-Type: Silicon + Phosphorus</a:t>
            </a:r>
          </a:p>
        </p:txBody>
      </p:sp>
      <p:grpSp>
        <p:nvGrpSpPr>
          <p:cNvPr id="747" name="Group 763"/>
          <p:cNvGrpSpPr/>
          <p:nvPr>
            <p:custDataLst>
              <p:tags r:id="rId36"/>
            </p:custDataLst>
          </p:nvPr>
        </p:nvGrpSpPr>
        <p:grpSpPr>
          <a:xfrm>
            <a:off x="3124200" y="2667000"/>
            <a:ext cx="1219200" cy="1219200"/>
            <a:chOff x="3124200" y="2667000"/>
            <a:chExt cx="1219200" cy="1219200"/>
          </a:xfrm>
        </p:grpSpPr>
        <p:grpSp>
          <p:nvGrpSpPr>
            <p:cNvPr id="751" name="Group 461"/>
            <p:cNvGrpSpPr/>
            <p:nvPr>
              <p:custDataLst>
                <p:tags r:id="rId83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69" name="Oval 768"/>
              <p:cNvSpPr/>
              <p:nvPr>
                <p:custDataLst>
                  <p:tags r:id="rId87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0" name="Oval 769"/>
              <p:cNvSpPr/>
              <p:nvPr>
                <p:custDataLst>
                  <p:tags r:id="rId88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71" name="Oval 770"/>
              <p:cNvSpPr/>
              <p:nvPr>
                <p:custDataLst>
                  <p:tags r:id="rId89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2" name="Oval 771"/>
              <p:cNvSpPr/>
              <p:nvPr>
                <p:custDataLst>
                  <p:tags r:id="rId90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3" name="Oval 772"/>
              <p:cNvSpPr/>
              <p:nvPr>
                <p:custDataLst>
                  <p:tags r:id="rId91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4" name="Oval 773"/>
              <p:cNvSpPr/>
              <p:nvPr>
                <p:custDataLst>
                  <p:tags r:id="rId92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5" name="Oval 774"/>
              <p:cNvSpPr/>
              <p:nvPr>
                <p:custDataLst>
                  <p:tags r:id="rId93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6" name="Oval 775"/>
              <p:cNvSpPr/>
              <p:nvPr>
                <p:custDataLst>
                  <p:tags r:id="rId94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2" name="Group 490"/>
            <p:cNvGrpSpPr/>
            <p:nvPr>
              <p:custDataLst>
                <p:tags r:id="rId84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67" name="Oval 766"/>
              <p:cNvSpPr/>
              <p:nvPr>
                <p:custDataLst>
                  <p:tags r:id="rId85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68" name="Straight Connector 767"/>
              <p:cNvCxnSpPr>
                <a:stCxn id="767" idx="1"/>
                <a:endCxn id="770" idx="5"/>
              </p:cNvCxnSpPr>
              <p:nvPr>
                <p:custDataLst>
                  <p:tags r:id="rId86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3" name="Group 776"/>
          <p:cNvGrpSpPr/>
          <p:nvPr>
            <p:custDataLst>
              <p:tags r:id="rId37"/>
            </p:custDataLst>
          </p:nvPr>
        </p:nvGrpSpPr>
        <p:grpSpPr>
          <a:xfrm>
            <a:off x="5105400" y="1676400"/>
            <a:ext cx="1219200" cy="1219200"/>
            <a:chOff x="3124200" y="2667000"/>
            <a:chExt cx="1219200" cy="1219200"/>
          </a:xfrm>
        </p:grpSpPr>
        <p:grpSp>
          <p:nvGrpSpPr>
            <p:cNvPr id="754" name="Group 461"/>
            <p:cNvGrpSpPr/>
            <p:nvPr>
              <p:custDataLst>
                <p:tags r:id="rId71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82" name="Oval 781"/>
              <p:cNvSpPr/>
              <p:nvPr>
                <p:custDataLst>
                  <p:tags r:id="rId75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3" name="Oval 782"/>
              <p:cNvSpPr/>
              <p:nvPr>
                <p:custDataLst>
                  <p:tags r:id="rId76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84" name="Oval 783"/>
              <p:cNvSpPr/>
              <p:nvPr>
                <p:custDataLst>
                  <p:tags r:id="rId77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5" name="Oval 784"/>
              <p:cNvSpPr/>
              <p:nvPr>
                <p:custDataLst>
                  <p:tags r:id="rId78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6" name="Oval 785"/>
              <p:cNvSpPr/>
              <p:nvPr>
                <p:custDataLst>
                  <p:tags r:id="rId79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7" name="Oval 786"/>
              <p:cNvSpPr/>
              <p:nvPr>
                <p:custDataLst>
                  <p:tags r:id="rId80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8" name="Oval 787"/>
              <p:cNvSpPr/>
              <p:nvPr>
                <p:custDataLst>
                  <p:tags r:id="rId81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9" name="Oval 788"/>
              <p:cNvSpPr/>
              <p:nvPr>
                <p:custDataLst>
                  <p:tags r:id="rId82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5" name="Group 490"/>
            <p:cNvGrpSpPr/>
            <p:nvPr>
              <p:custDataLst>
                <p:tags r:id="rId72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80" name="Oval 779"/>
              <p:cNvSpPr/>
              <p:nvPr>
                <p:custDataLst>
                  <p:tags r:id="rId73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81" name="Straight Connector 780"/>
              <p:cNvCxnSpPr>
                <a:stCxn id="780" idx="1"/>
                <a:endCxn id="783" idx="5"/>
              </p:cNvCxnSpPr>
              <p:nvPr>
                <p:custDataLst>
                  <p:tags r:id="rId74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6" name="Group 789"/>
          <p:cNvGrpSpPr/>
          <p:nvPr>
            <p:custDataLst>
              <p:tags r:id="rId38"/>
            </p:custDataLst>
          </p:nvPr>
        </p:nvGrpSpPr>
        <p:grpSpPr>
          <a:xfrm>
            <a:off x="6096000" y="3657600"/>
            <a:ext cx="1219200" cy="1219200"/>
            <a:chOff x="3124200" y="2667000"/>
            <a:chExt cx="1219200" cy="1219200"/>
          </a:xfrm>
        </p:grpSpPr>
        <p:grpSp>
          <p:nvGrpSpPr>
            <p:cNvPr id="757" name="Group 461"/>
            <p:cNvGrpSpPr/>
            <p:nvPr>
              <p:custDataLst>
                <p:tags r:id="rId59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95" name="Oval 794"/>
              <p:cNvSpPr/>
              <p:nvPr>
                <p:custDataLst>
                  <p:tags r:id="rId63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6" name="Oval 795"/>
              <p:cNvSpPr/>
              <p:nvPr>
                <p:custDataLst>
                  <p:tags r:id="rId64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97" name="Oval 796"/>
              <p:cNvSpPr/>
              <p:nvPr>
                <p:custDataLst>
                  <p:tags r:id="rId65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98" name="Oval 797"/>
              <p:cNvSpPr/>
              <p:nvPr>
                <p:custDataLst>
                  <p:tags r:id="rId66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9" name="Oval 798"/>
              <p:cNvSpPr/>
              <p:nvPr>
                <p:custDataLst>
                  <p:tags r:id="rId67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0" name="Oval 799"/>
              <p:cNvSpPr/>
              <p:nvPr>
                <p:custDataLst>
                  <p:tags r:id="rId68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01" name="Oval 800"/>
              <p:cNvSpPr/>
              <p:nvPr>
                <p:custDataLst>
                  <p:tags r:id="rId69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2" name="Oval 801"/>
              <p:cNvSpPr/>
              <p:nvPr>
                <p:custDataLst>
                  <p:tags r:id="rId70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8" name="Group 490"/>
            <p:cNvGrpSpPr/>
            <p:nvPr>
              <p:custDataLst>
                <p:tags r:id="rId60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93" name="Oval 792"/>
              <p:cNvSpPr/>
              <p:nvPr>
                <p:custDataLst>
                  <p:tags r:id="rId61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94" name="Straight Connector 793"/>
              <p:cNvCxnSpPr>
                <a:stCxn id="793" idx="1"/>
                <a:endCxn id="796" idx="5"/>
              </p:cNvCxnSpPr>
              <p:nvPr>
                <p:custDataLst>
                  <p:tags r:id="rId62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9" name="Group 802"/>
          <p:cNvGrpSpPr/>
          <p:nvPr>
            <p:custDataLst>
              <p:tags r:id="rId39"/>
            </p:custDataLst>
          </p:nvPr>
        </p:nvGrpSpPr>
        <p:grpSpPr>
          <a:xfrm>
            <a:off x="2133600" y="4648200"/>
            <a:ext cx="1219200" cy="1219200"/>
            <a:chOff x="3124200" y="2667000"/>
            <a:chExt cx="1219200" cy="1219200"/>
          </a:xfrm>
        </p:grpSpPr>
        <p:grpSp>
          <p:nvGrpSpPr>
            <p:cNvPr id="760" name="Group 461"/>
            <p:cNvGrpSpPr/>
            <p:nvPr>
              <p:custDataLst>
                <p:tags r:id="rId47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808" name="Oval 807"/>
              <p:cNvSpPr/>
              <p:nvPr>
                <p:custDataLst>
                  <p:tags r:id="rId51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9" name="Oval 808"/>
              <p:cNvSpPr/>
              <p:nvPr>
                <p:custDataLst>
                  <p:tags r:id="rId52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810" name="Oval 809"/>
              <p:cNvSpPr/>
              <p:nvPr>
                <p:custDataLst>
                  <p:tags r:id="rId53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1" name="Oval 810"/>
              <p:cNvSpPr/>
              <p:nvPr>
                <p:custDataLst>
                  <p:tags r:id="rId54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2" name="Oval 811"/>
              <p:cNvSpPr/>
              <p:nvPr>
                <p:custDataLst>
                  <p:tags r:id="rId55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3" name="Oval 812"/>
              <p:cNvSpPr/>
              <p:nvPr>
                <p:custDataLst>
                  <p:tags r:id="rId56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4" name="Oval 813"/>
              <p:cNvSpPr/>
              <p:nvPr>
                <p:custDataLst>
                  <p:tags r:id="rId57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5" name="Oval 814"/>
              <p:cNvSpPr/>
              <p:nvPr>
                <p:custDataLst>
                  <p:tags r:id="rId58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61" name="Group 490"/>
            <p:cNvGrpSpPr/>
            <p:nvPr>
              <p:custDataLst>
                <p:tags r:id="rId48"/>
              </p:custDataLst>
            </p:nvPr>
          </p:nvGrpSpPr>
          <p:grpSpPr>
            <a:xfrm>
              <a:off x="3949326" y="2743200"/>
              <a:ext cx="308786" cy="317874"/>
              <a:chOff x="3949326" y="2743200"/>
              <a:chExt cx="308786" cy="317874"/>
            </a:xfrm>
          </p:grpSpPr>
          <p:sp>
            <p:nvSpPr>
              <p:cNvPr id="806" name="Oval 805"/>
              <p:cNvSpPr/>
              <p:nvPr>
                <p:custDataLst>
                  <p:tags r:id="rId49"/>
                </p:custDataLst>
              </p:nvPr>
            </p:nvSpPr>
            <p:spPr>
              <a:xfrm>
                <a:off x="4029512" y="2743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807" name="Straight Connector 806"/>
              <p:cNvCxnSpPr>
                <a:stCxn id="806" idx="3"/>
                <a:endCxn id="809" idx="7"/>
              </p:cNvCxnSpPr>
              <p:nvPr>
                <p:custDataLst>
                  <p:tags r:id="rId50"/>
                </p:custDataLst>
              </p:nvPr>
            </p:nvCxnSpPr>
            <p:spPr>
              <a:xfrm rot="5400000">
                <a:off x="3944782" y="2942866"/>
                <a:ext cx="122752" cy="11366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1" name="Oval 820"/>
          <p:cNvSpPr/>
          <p:nvPr>
            <p:custDataLst>
              <p:tags r:id="rId40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2" name="Oval 821"/>
          <p:cNvSpPr/>
          <p:nvPr>
            <p:custDataLst>
              <p:tags r:id="rId41"/>
            </p:custDataLst>
          </p:nvPr>
        </p:nvSpPr>
        <p:spPr>
          <a:xfrm>
            <a:off x="6096000" y="2362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3" name="Oval 822"/>
          <p:cNvSpPr/>
          <p:nvPr>
            <p:custDataLst>
              <p:tags r:id="rId42"/>
            </p:custDataLst>
          </p:nvPr>
        </p:nvSpPr>
        <p:spPr>
          <a:xfrm>
            <a:off x="7086600" y="43434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4" name="Oval 823"/>
          <p:cNvSpPr/>
          <p:nvPr>
            <p:custDataLst>
              <p:tags r:id="rId43"/>
            </p:custDataLst>
          </p:nvPr>
        </p:nvSpPr>
        <p:spPr>
          <a:xfrm>
            <a:off x="3124200" y="53340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5" name="Rectangle 824"/>
          <p:cNvSpPr/>
          <p:nvPr>
            <p:custDataLst>
              <p:tags r:id="rId44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itle 372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dirty="0" smtClean="0"/>
              <a:t>Phosphorus Doping</a:t>
            </a:r>
            <a:endParaRPr lang="en-US" dirty="0"/>
          </a:p>
        </p:txBody>
      </p:sp>
      <p:pic>
        <p:nvPicPr>
          <p:cNvPr id="3074" name="CP3 Ink 952436be-244c-431c-8bad-086322fd63ff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40" y="3454500"/>
            <a:ext cx="4949400" cy="30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1"/>
          <p:cNvGrpSpPr/>
          <p:nvPr>
            <p:custDataLst>
              <p:tags r:id="rId1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72" name="Oval 371"/>
            <p:cNvSpPr/>
            <p:nvPr>
              <p:custDataLst>
                <p:tags r:id="rId34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382" name="Oval 381"/>
            <p:cNvSpPr/>
            <p:nvPr>
              <p:custDataLst>
                <p:tags r:id="rId34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2" name="Oval 391"/>
            <p:cNvSpPr/>
            <p:nvPr>
              <p:custDataLst>
                <p:tags r:id="rId34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2" name="Oval 401"/>
            <p:cNvSpPr/>
            <p:nvPr>
              <p:custDataLst>
                <p:tags r:id="rId35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2" name="Oval 411"/>
            <p:cNvSpPr/>
            <p:nvPr>
              <p:custDataLst>
                <p:tags r:id="rId35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2" name="Oval 421"/>
            <p:cNvSpPr/>
            <p:nvPr>
              <p:custDataLst>
                <p:tags r:id="rId35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2" name="Oval 431"/>
            <p:cNvSpPr/>
            <p:nvPr>
              <p:custDataLst>
                <p:tags r:id="rId35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2" name="Oval 441"/>
            <p:cNvSpPr/>
            <p:nvPr>
              <p:custDataLst>
                <p:tags r:id="rId35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21"/>
          <p:cNvGrpSpPr/>
          <p:nvPr>
            <p:custDataLst>
              <p:tags r:id="rId2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476" name="Oval 475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7" name="Oval 476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78" name="Oval 477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9" name="Oval 478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0" name="Oval 479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1" name="Oval 480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2" name="Oval 481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3" name="Oval 482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4" name="Oval 483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31"/>
          <p:cNvGrpSpPr/>
          <p:nvPr>
            <p:custDataLst>
              <p:tags r:id="rId3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486" name="Oval 485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7" name="Oval 486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8" name="Oval 487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9" name="Oval 488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0" name="Oval 489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1" name="Oval 490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2" name="Oval 491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3" name="Oval 492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4" name="Oval 493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41"/>
          <p:cNvGrpSpPr/>
          <p:nvPr>
            <p:custDataLst>
              <p:tags r:id="rId4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496" name="Oval 495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7" name="Oval 496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98" name="Oval 497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9" name="Oval 498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0" name="Oval 499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1" name="Oval 500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2" name="Oval 501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3" name="Oval 502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4" name="Oval 503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51"/>
          <p:cNvGrpSpPr/>
          <p:nvPr>
            <p:custDataLst>
              <p:tags r:id="rId5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506" name="Oval 505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7" name="Oval 506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9" name="Oval 508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0" name="Oval 509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1" name="Oval 510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2" name="Oval 511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3" name="Oval 512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4" name="Oval 513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61"/>
          <p:cNvGrpSpPr/>
          <p:nvPr>
            <p:custDataLst>
              <p:tags r:id="rId6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516" name="Oval 515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7" name="Oval 516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18" name="Oval 517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9" name="Oval 518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0" name="Oval 519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1" name="Oval 520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2" name="Oval 521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3" name="Oval 522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4" name="Oval 523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81"/>
          <p:cNvGrpSpPr/>
          <p:nvPr>
            <p:custDataLst>
              <p:tags r:id="rId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526" name="Oval 525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7" name="Oval 526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9" name="Oval 528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0" name="Oval 529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1" name="Oval 530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2" name="Oval 531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3" name="Oval 532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4" name="Oval 533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391"/>
          <p:cNvGrpSpPr/>
          <p:nvPr>
            <p:custDataLst>
              <p:tags r:id="rId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536" name="Oval 535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7" name="Oval 536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8" name="Oval 537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9" name="Oval 538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0" name="Oval 539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1" name="Oval 540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2" name="Oval 541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3" name="Oval 542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4" name="Oval 543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01"/>
          <p:cNvGrpSpPr/>
          <p:nvPr>
            <p:custDataLst>
              <p:tags r:id="rId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546" name="Oval 545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7" name="Oval 546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9" name="Oval 548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0" name="Oval 549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1" name="Oval 550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2" name="Oval 551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3" name="Oval 552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4" name="Oval 553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11"/>
          <p:cNvGrpSpPr/>
          <p:nvPr>
            <p:custDataLst>
              <p:tags r:id="rId1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556" name="Oval 555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7" name="Oval 556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8" name="Oval 557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9" name="Oval 558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0" name="Oval 559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1" name="Oval 560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2" name="Oval 561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3" name="Oval 562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4" name="Oval 563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21"/>
          <p:cNvGrpSpPr/>
          <p:nvPr>
            <p:custDataLst>
              <p:tags r:id="rId1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566" name="Oval 565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7" name="Oval 566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9" name="Oval 568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0" name="Oval 569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1" name="Oval 570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2" name="Oval 571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3" name="Oval 572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4" name="Oval 573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31"/>
          <p:cNvGrpSpPr/>
          <p:nvPr>
            <p:custDataLst>
              <p:tags r:id="rId1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576" name="Oval 575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7" name="Oval 576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8" name="Oval 577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9" name="Oval 578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0" name="Oval 579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1" name="Oval 580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2" name="Oval 581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3" name="Oval 582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4" name="Oval 583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51"/>
          <p:cNvGrpSpPr/>
          <p:nvPr>
            <p:custDataLst>
              <p:tags r:id="rId13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596" name="Oval 595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7" name="Oval 596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98" name="Oval 597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9" name="Oval 598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0" name="Oval 599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1" name="Oval 600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2" name="Oval 601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3" name="Oval 602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4" name="Oval 603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461"/>
          <p:cNvGrpSpPr/>
          <p:nvPr>
            <p:custDataLst>
              <p:tags r:id="rId14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606" name="Oval 605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7" name="Oval 606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9" name="Oval 608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0" name="Oval 609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1" name="Oval 610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2" name="Oval 611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3" name="Oval 612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4" name="Oval 613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5" name="Oval 614"/>
          <p:cNvSpPr/>
          <p:nvPr>
            <p:custDataLst>
              <p:tags r:id="rId15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331"/>
          <p:cNvGrpSpPr/>
          <p:nvPr>
            <p:custDataLst>
              <p:tags r:id="rId16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620" name="Oval 619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2" name="Oval 621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3" name="Oval 622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4" name="Oval 623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5" name="Oval 624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6" name="Oval 625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7" name="Oval 626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61"/>
          <p:cNvGrpSpPr/>
          <p:nvPr>
            <p:custDataLst>
              <p:tags r:id="rId17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630" name="Oval 629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2" name="Oval 631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3" name="Oval 632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4" name="Oval 633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5" name="Oval 634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6" name="Oval 635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7" name="Oval 636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391"/>
          <p:cNvGrpSpPr/>
          <p:nvPr>
            <p:custDataLst>
              <p:tags r:id="rId18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640" name="Oval 639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2" name="Oval 641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3" name="Oval 642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4" name="Oval 643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5" name="Oval 644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6" name="Oval 645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7" name="Oval 646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21"/>
          <p:cNvGrpSpPr/>
          <p:nvPr>
            <p:custDataLst>
              <p:tags r:id="rId19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650" name="Oval 649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2" name="Oval 651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3" name="Oval 652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4" name="Oval 653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5" name="Oval 654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6" name="Oval 655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7" name="Oval 656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451"/>
          <p:cNvGrpSpPr/>
          <p:nvPr>
            <p:custDataLst>
              <p:tags r:id="rId20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660" name="Oval 659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2" name="Oval 661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3" name="Oval 662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4" name="Oval 663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5" name="Oval 664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6" name="Oval 665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7" name="Oval 666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21"/>
          <p:cNvGrpSpPr/>
          <p:nvPr>
            <p:custDataLst>
              <p:tags r:id="rId2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670" name="Oval 669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2" name="Oval 671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3" name="Oval 672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4" name="Oval 673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5" name="Oval 674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6" name="Oval 675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7" name="Oval 676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8" name="Oval 677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351"/>
          <p:cNvGrpSpPr/>
          <p:nvPr>
            <p:custDataLst>
              <p:tags r:id="rId22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80" name="Oval 679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1" name="Oval 680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2" name="Oval 681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3" name="Oval 682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4" name="Oval 683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5" name="Oval 684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6" name="Oval 685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7" name="Oval 686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381"/>
          <p:cNvGrpSpPr/>
          <p:nvPr>
            <p:custDataLst>
              <p:tags r:id="rId23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90" name="Oval 689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2" name="Oval 691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3" name="Oval 692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4" name="Oval 693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5" name="Oval 694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6" name="Oval 695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7" name="Oval 696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441"/>
          <p:cNvGrpSpPr/>
          <p:nvPr>
            <p:custDataLst>
              <p:tags r:id="rId24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710" name="Oval 709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2" name="Oval 711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3" name="Oval 712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4" name="Oval 713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5" name="Oval 714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6" name="Oval 715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7" name="Oval 716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5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20" name="Oval 719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2" name="Oval 721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3" name="Oval 722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4" name="Oval 723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5" name="Oval 724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6" name="Oval 725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7" name="Oval 726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6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730" name="Oval 729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2" name="Oval 731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3" name="Oval 732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4" name="Oval 733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5" name="Oval 734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6" name="Oval 735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7" name="Oval 736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11"/>
          <p:cNvGrpSpPr/>
          <p:nvPr>
            <p:custDataLst>
              <p:tags r:id="rId27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740" name="Oval 739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2" name="Oval 741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3" name="Oval 742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4" name="Oval 743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5" name="Oval 744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6" name="Oval 745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7" name="Oval 746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8" name="Oval 747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441"/>
          <p:cNvGrpSpPr/>
          <p:nvPr>
            <p:custDataLst>
              <p:tags r:id="rId28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750" name="Oval 749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1" name="Oval 750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2" name="Oval 751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3" name="Oval 752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4" name="Oval 753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5" name="Oval 754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6" name="Oval 755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7" name="Oval 756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8" name="Oval 757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21"/>
          <p:cNvGrpSpPr/>
          <p:nvPr>
            <p:custDataLst>
              <p:tags r:id="rId29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760" name="Oval 759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1" name="Oval 760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62" name="Oval 761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3" name="Oval 762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4" name="Oval 763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5" name="Oval 764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6" name="Oval 765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7" name="Oval 766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8" name="Oval 767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51"/>
          <p:cNvGrpSpPr/>
          <p:nvPr>
            <p:custDataLst>
              <p:tags r:id="rId30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70" name="Oval 769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1" name="Oval 770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72" name="Oval 771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3" name="Oval 772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4" name="Oval 773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5" name="Oval 774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6" name="Oval 775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7" name="Oval 776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8" name="Oval 777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381"/>
          <p:cNvGrpSpPr/>
          <p:nvPr>
            <p:custDataLst>
              <p:tags r:id="rId3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80" name="Oval 779"/>
            <p:cNvSpPr/>
            <p:nvPr>
              <p:custDataLst>
                <p:tags r:id="rId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1" name="Oval 780"/>
            <p:cNvSpPr/>
            <p:nvPr>
              <p:custDataLst>
                <p:tags r:id="rId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2" name="Oval 781"/>
            <p:cNvSpPr/>
            <p:nvPr>
              <p:custDataLst>
                <p:tags r:id="rId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3" name="Oval 782"/>
            <p:cNvSpPr/>
            <p:nvPr>
              <p:custDataLst>
                <p:tags r:id="rId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4" name="Oval 783"/>
            <p:cNvSpPr/>
            <p:nvPr>
              <p:custDataLst>
                <p:tags r:id="rId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5" name="Oval 784"/>
            <p:cNvSpPr/>
            <p:nvPr>
              <p:custDataLst>
                <p:tags r:id="rId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6" name="Oval 785"/>
            <p:cNvSpPr/>
            <p:nvPr>
              <p:custDataLst>
                <p:tags r:id="rId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7" name="Oval 786"/>
            <p:cNvSpPr/>
            <p:nvPr>
              <p:custDataLst>
                <p:tags r:id="rId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8" name="Oval 787"/>
            <p:cNvSpPr/>
            <p:nvPr>
              <p:custDataLst>
                <p:tags r:id="rId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9" name="Group 411"/>
          <p:cNvGrpSpPr/>
          <p:nvPr>
            <p:custDataLst>
              <p:tags r:id="rId32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90" name="Oval 789"/>
            <p:cNvSpPr/>
            <p:nvPr>
              <p:custDataLst>
                <p:tags r:id="rId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1" name="Oval 790"/>
            <p:cNvSpPr/>
            <p:nvPr>
              <p:custDataLst>
                <p:tags r:id="rId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92" name="Oval 791"/>
            <p:cNvSpPr/>
            <p:nvPr>
              <p:custDataLst>
                <p:tags r:id="rId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3" name="Oval 792"/>
            <p:cNvSpPr/>
            <p:nvPr>
              <p:custDataLst>
                <p:tags r:id="rId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4" name="Oval 793"/>
            <p:cNvSpPr/>
            <p:nvPr>
              <p:custDataLst>
                <p:tags r:id="rId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5" name="Oval 794"/>
            <p:cNvSpPr/>
            <p:nvPr>
              <p:custDataLst>
                <p:tags r:id="rId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6" name="Oval 795"/>
            <p:cNvSpPr/>
            <p:nvPr>
              <p:custDataLst>
                <p:tags r:id="rId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7" name="Oval 796"/>
            <p:cNvSpPr/>
            <p:nvPr>
              <p:custDataLst>
                <p:tags r:id="rId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8" name="Oval 797"/>
            <p:cNvSpPr/>
            <p:nvPr>
              <p:custDataLst>
                <p:tags r:id="rId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49" name="Group 441"/>
          <p:cNvGrpSpPr/>
          <p:nvPr>
            <p:custDataLst>
              <p:tags r:id="rId33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800" name="Oval 799"/>
            <p:cNvSpPr/>
            <p:nvPr>
              <p:custDataLst>
                <p:tags r:id="rId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1" name="Oval 800"/>
            <p:cNvSpPr/>
            <p:nvPr>
              <p:custDataLst>
                <p:tags r:id="rId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02" name="Oval 801"/>
            <p:cNvSpPr/>
            <p:nvPr>
              <p:custDataLst>
                <p:tags r:id="rId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3" name="Oval 802"/>
            <p:cNvSpPr/>
            <p:nvPr>
              <p:custDataLst>
                <p:tags r:id="rId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4" name="Oval 803"/>
            <p:cNvSpPr/>
            <p:nvPr>
              <p:custDataLst>
                <p:tags r:id="rId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5" name="Oval 804"/>
            <p:cNvSpPr/>
            <p:nvPr>
              <p:custDataLst>
                <p:tags r:id="rId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6" name="Oval 805"/>
            <p:cNvSpPr/>
            <p:nvPr>
              <p:custDataLst>
                <p:tags r:id="rId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7" name="Oval 806"/>
            <p:cNvSpPr/>
            <p:nvPr>
              <p:custDataLst>
                <p:tags r:id="rId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8" name="Oval 807"/>
            <p:cNvSpPr/>
            <p:nvPr>
              <p:custDataLst>
                <p:tags r:id="rId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19" name="Rectangle 818"/>
          <p:cNvSpPr/>
          <p:nvPr>
            <p:custDataLst>
              <p:tags r:id="rId34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>
            <p:custDataLst>
              <p:tags r:id="rId35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TextBox 821"/>
          <p:cNvSpPr txBox="1"/>
          <p:nvPr>
            <p:custDataLst>
              <p:tags r:id="rId36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-Type: Silicon + Boron</a:t>
            </a:r>
          </a:p>
        </p:txBody>
      </p:sp>
      <p:sp>
        <p:nvSpPr>
          <p:cNvPr id="823" name="Rectangle 822"/>
          <p:cNvSpPr/>
          <p:nvPr>
            <p:custDataLst>
              <p:tags r:id="rId37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9" name="Group 823"/>
          <p:cNvGrpSpPr/>
          <p:nvPr>
            <p:custDataLst>
              <p:tags r:id="rId38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825" name="Oval 824"/>
            <p:cNvSpPr/>
            <p:nvPr>
              <p:custDataLst>
                <p:tags r:id="rId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26" name="Oval 825"/>
            <p:cNvSpPr/>
            <p:nvPr>
              <p:custDataLst>
                <p:tags r:id="rId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7" name="Oval 826"/>
            <p:cNvSpPr/>
            <p:nvPr>
              <p:custDataLst>
                <p:tags r:id="rId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28" name="Oval 827"/>
            <p:cNvSpPr/>
            <p:nvPr>
              <p:custDataLst>
                <p:tags r:id="rId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9" name="Oval 828"/>
            <p:cNvSpPr/>
            <p:nvPr>
              <p:custDataLst>
                <p:tags r:id="rId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0" name="Oval 829"/>
            <p:cNvSpPr/>
            <p:nvPr>
              <p:custDataLst>
                <p:tags r:id="rId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1" name="Oval 830"/>
            <p:cNvSpPr/>
            <p:nvPr>
              <p:custDataLst>
                <p:tags r:id="rId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2" name="Oval 831"/>
            <p:cNvSpPr/>
            <p:nvPr>
              <p:custDataLst>
                <p:tags r:id="rId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69" name="Group 832"/>
          <p:cNvGrpSpPr/>
          <p:nvPr>
            <p:custDataLst>
              <p:tags r:id="rId39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834" name="Oval 833"/>
            <p:cNvSpPr/>
            <p:nvPr>
              <p:custDataLst>
                <p:tags r:id="rId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35" name="Oval 834"/>
            <p:cNvSpPr/>
            <p:nvPr>
              <p:custDataLst>
                <p:tags r:id="rId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6" name="Oval 835"/>
            <p:cNvSpPr/>
            <p:nvPr>
              <p:custDataLst>
                <p:tags r:id="rId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7" name="Oval 836"/>
            <p:cNvSpPr/>
            <p:nvPr>
              <p:custDataLst>
                <p:tags r:id="rId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8" name="Oval 837"/>
            <p:cNvSpPr/>
            <p:nvPr>
              <p:custDataLst>
                <p:tags r:id="rId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9" name="Oval 838"/>
            <p:cNvSpPr/>
            <p:nvPr>
              <p:custDataLst>
                <p:tags r:id="rId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0" name="Oval 839"/>
            <p:cNvSpPr/>
            <p:nvPr>
              <p:custDataLst>
                <p:tags r:id="rId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1" name="Oval 840"/>
            <p:cNvSpPr/>
            <p:nvPr>
              <p:custDataLst>
                <p:tags r:id="rId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79" name="Group 841"/>
          <p:cNvGrpSpPr/>
          <p:nvPr>
            <p:custDataLst>
              <p:tags r:id="rId40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843" name="Oval 842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44" name="Oval 843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5" name="Oval 844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6" name="Oval 845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7" name="Oval 846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8" name="Oval 847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9" name="Oval 848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50" name="Oval 849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51" name="Rectangle 850"/>
          <p:cNvSpPr/>
          <p:nvPr>
            <p:custDataLst>
              <p:tags r:id="rId41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itle 353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dirty="0" smtClean="0"/>
              <a:t>Boron Doping</a:t>
            </a:r>
            <a:endParaRPr lang="en-US" dirty="0"/>
          </a:p>
        </p:txBody>
      </p:sp>
      <p:pic>
        <p:nvPicPr>
          <p:cNvPr id="4098" name="CP3 Ink b35c61a3-c623-4988-9049-3a54ba713262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05" y="3129180"/>
            <a:ext cx="55087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163" y="762000"/>
            <a:ext cx="1585912" cy="158591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2701" y="990600"/>
            <a:ext cx="1338263" cy="133826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4963" y="14477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339" y="1220787"/>
            <a:ext cx="1349375" cy="4556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Insulator</a:t>
            </a:r>
          </a:p>
        </p:txBody>
      </p:sp>
      <p:sp>
        <p:nvSpPr>
          <p:cNvPr id="7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4" y="3765548"/>
            <a:ext cx="33909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n-type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Si+Phosphorus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has mobile electrons:</a:t>
            </a: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31900" y="3733800"/>
            <a:ext cx="25781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Si+Boron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has mobile holes:</a:t>
            </a: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4518026" y="4610474"/>
            <a:ext cx="4302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(mobile electrons)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(depleted)</a:t>
            </a:r>
          </a:p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588963" y="4587873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(depleted)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(mobile holes)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1238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420000" flipH="1">
            <a:off x="3427413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AutoShap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180000">
            <a:off x="5029200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>
            <p:custDataLst>
              <p:tags r:id="rId1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28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9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0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31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2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33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4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35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36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7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8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39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40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41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70"/>
          <p:cNvGrpSpPr/>
          <p:nvPr>
            <p:custDataLst>
              <p:tags r:id="rId6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1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1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1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1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1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2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2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2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2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2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2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2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39" name="Rectangle 138"/>
          <p:cNvSpPr/>
          <p:nvPr>
            <p:custDataLst>
              <p:tags r:id="rId7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8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9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0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dirty="0" smtClean="0"/>
              <a:t>Bipolar Junction</a:t>
            </a:r>
            <a:endParaRPr lang="en-US" dirty="0"/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5" name="Oval 44"/>
          <p:cNvSpPr/>
          <p:nvPr>
            <p:custDataLst>
              <p:tags r:id="rId5"/>
            </p:custDataLst>
          </p:nvPr>
        </p:nvSpPr>
        <p:spPr>
          <a:xfrm>
            <a:off x="5257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6" name="Oval 45"/>
          <p:cNvSpPr/>
          <p:nvPr>
            <p:custDataLst>
              <p:tags r:id="rId6"/>
            </p:custDataLst>
          </p:nvPr>
        </p:nvSpPr>
        <p:spPr>
          <a:xfrm>
            <a:off x="6400800" y="1905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7" name="Oval 46"/>
          <p:cNvSpPr/>
          <p:nvPr>
            <p:custDataLst>
              <p:tags r:id="rId7"/>
            </p:custDataLst>
          </p:nvPr>
        </p:nvSpPr>
        <p:spPr>
          <a:xfrm>
            <a:off x="67056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8" name="Oval 47"/>
          <p:cNvSpPr/>
          <p:nvPr>
            <p:custDataLst>
              <p:tags r:id="rId8"/>
            </p:custDataLst>
          </p:nvPr>
        </p:nvSpPr>
        <p:spPr>
          <a:xfrm>
            <a:off x="4724400" y="3962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9" name="Oval 48"/>
          <p:cNvSpPr/>
          <p:nvPr>
            <p:custDataLst>
              <p:tags r:id="rId9"/>
            </p:custDataLst>
          </p:nvPr>
        </p:nvSpPr>
        <p:spPr>
          <a:xfrm>
            <a:off x="5105400" y="4648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0" name="Oval 49"/>
          <p:cNvSpPr/>
          <p:nvPr>
            <p:custDataLst>
              <p:tags r:id="rId10"/>
            </p:custDataLst>
          </p:nvPr>
        </p:nvSpPr>
        <p:spPr>
          <a:xfrm>
            <a:off x="6705600" y="4953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1" name="Oval 50"/>
          <p:cNvSpPr/>
          <p:nvPr>
            <p:custDataLst>
              <p:tags r:id="rId11"/>
            </p:custDataLst>
          </p:nvPr>
        </p:nvSpPr>
        <p:spPr>
          <a:xfrm>
            <a:off x="57150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2" name="Oval 51"/>
          <p:cNvSpPr/>
          <p:nvPr>
            <p:custDataLst>
              <p:tags r:id="rId12"/>
            </p:custDataLst>
          </p:nvPr>
        </p:nvSpPr>
        <p:spPr>
          <a:xfrm>
            <a:off x="5105400" y="1524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4" name="Oval 53"/>
          <p:cNvSpPr/>
          <p:nvPr>
            <p:custDataLst>
              <p:tags r:id="rId13"/>
            </p:custDataLst>
          </p:nvPr>
        </p:nvSpPr>
        <p:spPr>
          <a:xfrm>
            <a:off x="5638800" y="502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5" name="Oval 54"/>
          <p:cNvSpPr/>
          <p:nvPr>
            <p:custDataLst>
              <p:tags r:id="rId14"/>
            </p:custDataLst>
          </p:nvPr>
        </p:nvSpPr>
        <p:spPr>
          <a:xfrm>
            <a:off x="6096000" y="4267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6" name="Oval 55"/>
          <p:cNvSpPr/>
          <p:nvPr>
            <p:custDataLst>
              <p:tags r:id="rId15"/>
            </p:custDataLst>
          </p:nvPr>
        </p:nvSpPr>
        <p:spPr>
          <a:xfrm>
            <a:off x="6858000" y="36576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7" name="Oval 56"/>
          <p:cNvSpPr/>
          <p:nvPr>
            <p:custDataLst>
              <p:tags r:id="rId16"/>
            </p:custDataLst>
          </p:nvPr>
        </p:nvSpPr>
        <p:spPr>
          <a:xfrm>
            <a:off x="5791200" y="1447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8" name="Oval 57"/>
          <p:cNvSpPr/>
          <p:nvPr>
            <p:custDataLst>
              <p:tags r:id="rId17"/>
            </p:custDataLst>
          </p:nvPr>
        </p:nvSpPr>
        <p:spPr>
          <a:xfrm>
            <a:off x="6400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73" name="Oval 72"/>
          <p:cNvSpPr/>
          <p:nvPr>
            <p:custDataLst>
              <p:tags r:id="rId18"/>
            </p:custDataLst>
          </p:nvPr>
        </p:nvSpPr>
        <p:spPr>
          <a:xfrm>
            <a:off x="2667000" y="1905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4" name="Oval 73"/>
          <p:cNvSpPr/>
          <p:nvPr>
            <p:custDataLst>
              <p:tags r:id="rId19"/>
            </p:custDataLst>
          </p:nvPr>
        </p:nvSpPr>
        <p:spPr>
          <a:xfrm>
            <a:off x="33528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5" name="Oval 74"/>
          <p:cNvSpPr/>
          <p:nvPr>
            <p:custDataLst>
              <p:tags r:id="rId20"/>
            </p:custDataLst>
          </p:nvPr>
        </p:nvSpPr>
        <p:spPr>
          <a:xfrm>
            <a:off x="2667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6" name="Oval 75"/>
          <p:cNvSpPr/>
          <p:nvPr>
            <p:custDataLst>
              <p:tags r:id="rId21"/>
            </p:custDataLst>
          </p:nvPr>
        </p:nvSpPr>
        <p:spPr>
          <a:xfrm>
            <a:off x="3810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/>
          <p:nvPr>
            <p:custDataLst>
              <p:tags r:id="rId22"/>
            </p:custDataLst>
          </p:nvPr>
        </p:nvSpPr>
        <p:spPr>
          <a:xfrm>
            <a:off x="2971800" y="4267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>
            <p:custDataLst>
              <p:tags r:id="rId23"/>
            </p:custDataLst>
          </p:nvPr>
        </p:nvSpPr>
        <p:spPr>
          <a:xfrm>
            <a:off x="3962400" y="4648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>
            <p:custDataLst>
              <p:tags r:id="rId24"/>
            </p:custDataLst>
          </p:nvPr>
        </p:nvSpPr>
        <p:spPr>
          <a:xfrm>
            <a:off x="3962400" y="1524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1" name="Oval 80"/>
          <p:cNvSpPr/>
          <p:nvPr>
            <p:custDataLst>
              <p:tags r:id="rId25"/>
            </p:custDataLst>
          </p:nvPr>
        </p:nvSpPr>
        <p:spPr>
          <a:xfrm>
            <a:off x="3276600" y="1447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" name="Oval 81"/>
          <p:cNvSpPr/>
          <p:nvPr>
            <p:custDataLst>
              <p:tags r:id="rId26"/>
            </p:custDataLst>
          </p:nvPr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/>
          <p:nvPr>
            <p:custDataLst>
              <p:tags r:id="rId27"/>
            </p:custDataLst>
          </p:nvPr>
        </p:nvSpPr>
        <p:spPr>
          <a:xfrm>
            <a:off x="2209800" y="36576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4" name="Oval 83"/>
          <p:cNvSpPr/>
          <p:nvPr>
            <p:custDataLst>
              <p:tags r:id="rId28"/>
            </p:custDataLst>
          </p:nvPr>
        </p:nvSpPr>
        <p:spPr>
          <a:xfrm>
            <a:off x="23622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5" name="Oval 84"/>
          <p:cNvSpPr/>
          <p:nvPr>
            <p:custDataLst>
              <p:tags r:id="rId29"/>
            </p:custDataLst>
          </p:nvPr>
        </p:nvSpPr>
        <p:spPr>
          <a:xfrm>
            <a:off x="4343400" y="3962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6" name="Oval 85"/>
          <p:cNvSpPr/>
          <p:nvPr>
            <p:custDataLst>
              <p:tags r:id="rId30"/>
            </p:custDataLst>
          </p:nvPr>
        </p:nvSpPr>
        <p:spPr>
          <a:xfrm>
            <a:off x="3429000" y="502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140" name="Rectangle 139"/>
          <p:cNvSpPr/>
          <p:nvPr>
            <p:custDataLst>
              <p:tags r:id="rId31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32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33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4" name="TextBox 143"/>
          <p:cNvSpPr txBox="1"/>
          <p:nvPr>
            <p:custDataLst>
              <p:tags r:id="rId34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60" name="Rectangle 59"/>
          <p:cNvSpPr/>
          <p:nvPr>
            <p:custDataLst>
              <p:tags r:id="rId36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1" name="Rectangle 60"/>
          <p:cNvSpPr/>
          <p:nvPr>
            <p:custDataLst>
              <p:tags r:id="rId37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44" name="Oval 43"/>
          <p:cNvSpPr/>
          <p:nvPr>
            <p:custDataLst>
              <p:tags r:id="rId38"/>
            </p:custDataLst>
          </p:nvPr>
        </p:nvSpPr>
        <p:spPr>
          <a:xfrm>
            <a:off x="7086600" y="121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62" name="Oval 61"/>
          <p:cNvSpPr/>
          <p:nvPr>
            <p:custDataLst>
              <p:tags r:id="rId39"/>
            </p:custDataLst>
          </p:nvPr>
        </p:nvSpPr>
        <p:spPr>
          <a:xfrm>
            <a:off x="1981200" y="121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63" name="Rectangle 62"/>
          <p:cNvSpPr/>
          <p:nvPr>
            <p:custDataLst>
              <p:tags r:id="rId40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1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CP3 Ink b780417a-a29a-499a-844a-7b523c16c61f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30" y="1218180"/>
            <a:ext cx="1186500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1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0417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458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7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41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083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91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375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583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15417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4583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917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023 L 0.0791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75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0417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91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0875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7084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0.12083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125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5 0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7917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375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375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44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62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63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64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65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66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67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68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69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70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71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72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73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74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75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38"/>
          <p:cNvGrpSpPr/>
          <p:nvPr>
            <p:custDataLst>
              <p:tags r:id="rId6"/>
            </p:custDataLst>
          </p:nvPr>
        </p:nvGrpSpPr>
        <p:grpSpPr>
          <a:xfrm>
            <a:off x="-762000" y="1219200"/>
            <a:ext cx="2590800" cy="4038600"/>
            <a:chOff x="1981200" y="1219200"/>
            <a:chExt cx="2590800" cy="4038600"/>
          </a:xfrm>
        </p:grpSpPr>
        <p:sp>
          <p:nvSpPr>
            <p:cNvPr id="41" name="Oval 40"/>
            <p:cNvSpPr/>
            <p:nvPr>
              <p:custDataLst>
                <p:tags r:id="rId48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41"/>
            <p:cNvSpPr/>
            <p:nvPr>
              <p:custDataLst>
                <p:tags r:id="rId49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58"/>
            <p:cNvSpPr/>
            <p:nvPr>
              <p:custDataLst>
                <p:tags r:id="rId50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51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0"/>
            <p:cNvSpPr/>
            <p:nvPr>
              <p:custDataLst>
                <p:tags r:id="rId52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61"/>
            <p:cNvSpPr/>
            <p:nvPr>
              <p:custDataLst>
                <p:tags r:id="rId53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2"/>
            <p:cNvSpPr/>
            <p:nvPr>
              <p:custDataLst>
                <p:tags r:id="rId54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63"/>
            <p:cNvSpPr/>
            <p:nvPr>
              <p:custDataLst>
                <p:tags r:id="rId55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Oval 64"/>
            <p:cNvSpPr/>
            <p:nvPr>
              <p:custDataLst>
                <p:tags r:id="rId56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57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Oval 66"/>
            <p:cNvSpPr/>
            <p:nvPr>
              <p:custDataLst>
                <p:tags r:id="rId58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59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" name="Oval 68"/>
            <p:cNvSpPr/>
            <p:nvPr>
              <p:custDataLst>
                <p:tags r:id="rId60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61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70"/>
          <p:cNvGrpSpPr/>
          <p:nvPr>
            <p:custDataLst>
              <p:tags r:id="rId7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3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3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3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3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3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3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4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4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4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4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4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4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4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4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119"/>
          <p:cNvGrpSpPr/>
          <p:nvPr>
            <p:custDataLst>
              <p:tags r:id="rId8"/>
            </p:custDataLst>
          </p:nvPr>
        </p:nvGrpSpPr>
        <p:grpSpPr>
          <a:xfrm>
            <a:off x="7467600" y="1219200"/>
            <a:ext cx="2590800" cy="4038600"/>
            <a:chOff x="4724400" y="1219200"/>
            <a:chExt cx="2590800" cy="4038600"/>
          </a:xfrm>
        </p:grpSpPr>
        <p:sp>
          <p:nvSpPr>
            <p:cNvPr id="121" name="Oval 120"/>
            <p:cNvSpPr/>
            <p:nvPr>
              <p:custDataLst>
                <p:tags r:id="rId20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2" name="Oval 121"/>
            <p:cNvSpPr/>
            <p:nvPr>
              <p:custDataLst>
                <p:tags r:id="rId21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3" name="Oval 122"/>
            <p:cNvSpPr/>
            <p:nvPr>
              <p:custDataLst>
                <p:tags r:id="rId22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3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4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6" name="Oval 125"/>
            <p:cNvSpPr/>
            <p:nvPr>
              <p:custDataLst>
                <p:tags r:id="rId25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6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8" name="Oval 127"/>
            <p:cNvSpPr/>
            <p:nvPr>
              <p:custDataLst>
                <p:tags r:id="rId27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0" name="Oval 129"/>
            <p:cNvSpPr/>
            <p:nvPr>
              <p:custDataLst>
                <p:tags r:id="rId29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30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2" name="Oval 131"/>
            <p:cNvSpPr/>
            <p:nvPr>
              <p:custDataLst>
                <p:tags r:id="rId31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3" name="Oval 132"/>
            <p:cNvSpPr/>
            <p:nvPr>
              <p:custDataLst>
                <p:tags r:id="rId32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33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137" name="Rectangle 136"/>
          <p:cNvSpPr/>
          <p:nvPr>
            <p:custDataLst>
              <p:tags r:id="rId9"/>
            </p:custDataLst>
          </p:nvPr>
        </p:nvSpPr>
        <p:spPr>
          <a:xfrm>
            <a:off x="-76200" y="609600"/>
            <a:ext cx="1828800" cy="51816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0"/>
            </p:custDataLst>
          </p:nvPr>
        </p:nvSpPr>
        <p:spPr>
          <a:xfrm>
            <a:off x="7543800" y="533400"/>
            <a:ext cx="1676400" cy="5029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4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15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44" name="TextBox 143"/>
          <p:cNvSpPr txBox="1"/>
          <p:nvPr>
            <p:custDataLst>
              <p:tags r:id="rId16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9" name="Title 88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2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Diodes</a:t>
            </a: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838200"/>
            <a:ext cx="18573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PN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Junction “Diode”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1600200"/>
            <a:ext cx="1688121" cy="1371599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64" y="5715000"/>
            <a:ext cx="3413125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+1.2v = +5v = hi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gnd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>
            <p:custDataLst>
              <p:tags r:id="rId9"/>
            </p:custDataLst>
          </p:nvPr>
        </p:nvGrpSpPr>
        <p:grpSpPr>
          <a:xfrm>
            <a:off x="3581400" y="3505200"/>
            <a:ext cx="1823749" cy="1219200"/>
            <a:chOff x="4353325" y="5029200"/>
            <a:chExt cx="800151" cy="457200"/>
          </a:xfrm>
        </p:grpSpPr>
        <p:sp>
          <p:nvSpPr>
            <p:cNvPr id="8198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79156" y="5266189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72039" y="5029200"/>
              <a:ext cx="1587" cy="457200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Isosceles Triangle 12"/>
            <p:cNvSpPr/>
            <p:nvPr>
              <p:custDataLst>
                <p:tags r:id="rId13"/>
              </p:custDataLst>
            </p:nvPr>
          </p:nvSpPr>
          <p:spPr>
            <a:xfrm rot="5400000">
              <a:off x="4549181" y="5140355"/>
              <a:ext cx="373307" cy="25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353325" y="5259198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6146" name="CP3 Ink 80680ab1-96f3-4eae-9e92-c6350fe9f48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50" y="3086940"/>
            <a:ext cx="5051100" cy="30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n-lt"/>
              </a:rPr>
              <a:t>PNP Junction</a:t>
            </a:r>
            <a:endParaRPr lang="en-US" dirty="0">
              <a:latin typeface="+mn-lt"/>
            </a:endParaRP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288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282824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5" name="AutoShap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1598612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18" name="AutoShap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1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0" y="2971800"/>
            <a:ext cx="0" cy="382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pic>
        <p:nvPicPr>
          <p:cNvPr id="7170" name="CP3 Ink f460076c-ba36-4084-a25b-cb93aad42f9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94" y="3073980"/>
            <a:ext cx="66274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Bipolar Junction Transistors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286000" y="1011238"/>
            <a:ext cx="6858000" cy="1503362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latin typeface="+mn-lt"/>
              </a:rPr>
              <a:t>Solid-state switch: The most amazing invention of the 1900s</a:t>
            </a:r>
          </a:p>
          <a:p>
            <a:pPr marL="341277" indent="-341277">
              <a:buClrTx/>
              <a:buSzTx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latin typeface="+mn-lt"/>
              </a:rPr>
              <a:t>Emitter = “input”, Base = “switch”, Collector = “output”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57200" y="1031876"/>
            <a:ext cx="1371600" cy="1482725"/>
          </a:xfrm>
          <a:prstGeom prst="rect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</p:pic>
      <p:sp>
        <p:nvSpPr>
          <p:cNvPr id="9220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1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912813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513014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828801" y="3849689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1" y="3359151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1" y="3394076"/>
            <a:ext cx="1089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E=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25367" y="404495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3639" y="4837114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81100" y="6208714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764" y="548640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3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V="1">
            <a:off x="1009651" y="5483225"/>
            <a:ext cx="590550" cy="585788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2001" y="5775325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143001" y="5605463"/>
            <a:ext cx="1588" cy="33972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141414" y="5834063"/>
            <a:ext cx="231775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71601" y="6049963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371601" y="5256212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1141414" y="5486400"/>
            <a:ext cx="231775" cy="228600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5029200"/>
            <a:ext cx="1588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86773" y="5491833"/>
            <a:ext cx="196850" cy="493712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2" name="AutoShap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 flipV="1">
            <a:off x="2382838" y="5476876"/>
            <a:ext cx="293688" cy="490537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43" name="Freeform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79689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4" name="Freeform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25713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8" y="816"/>
                  <a:pt x="105" y="633"/>
                  <a:pt x="105" y="408"/>
                </a:cubicBezTo>
                <a:cubicBezTo>
                  <a:pt x="105" y="183"/>
                  <a:pt x="58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5" name="Freeform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66975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6" name="Freeform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14588" y="5573713"/>
            <a:ext cx="38100" cy="490537"/>
          </a:xfrm>
          <a:custGeom>
            <a:avLst/>
            <a:gdLst/>
            <a:ahLst/>
            <a:cxnLst>
              <a:cxn ang="0">
                <a:pos x="104" y="1361"/>
              </a:cxn>
              <a:cxn ang="0">
                <a:pos x="105" y="260"/>
              </a:cxn>
              <a:cxn ang="0">
                <a:pos x="0" y="0"/>
              </a:cxn>
            </a:cxnLst>
            <a:rect l="0" t="0" r="r" b="b"/>
            <a:pathLst>
              <a:path w="106" h="1362">
                <a:moveTo>
                  <a:pt x="104" y="1361"/>
                </a:moveTo>
                <a:cubicBezTo>
                  <a:pt x="104" y="1188"/>
                  <a:pt x="105" y="403"/>
                  <a:pt x="105" y="260"/>
                </a:cubicBezTo>
                <a:cubicBezTo>
                  <a:pt x="105" y="117"/>
                  <a:pt x="58" y="0"/>
                  <a:pt x="0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7" name="Freeform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24139" y="5257800"/>
            <a:ext cx="38100" cy="611188"/>
          </a:xfrm>
          <a:custGeom>
            <a:avLst/>
            <a:gdLst/>
            <a:ahLst/>
            <a:cxnLst>
              <a:cxn ang="0">
                <a:pos x="0" y="1696"/>
              </a:cxn>
              <a:cxn ang="0">
                <a:pos x="105" y="1378"/>
              </a:cxn>
              <a:cxn ang="0">
                <a:pos x="105" y="0"/>
              </a:cxn>
            </a:cxnLst>
            <a:rect l="0" t="0" r="r" b="b"/>
            <a:pathLst>
              <a:path w="106" h="1697">
                <a:moveTo>
                  <a:pt x="0" y="1696"/>
                </a:moveTo>
                <a:cubicBezTo>
                  <a:pt x="58" y="1696"/>
                  <a:pt x="105" y="1554"/>
                  <a:pt x="105" y="1378"/>
                </a:cubicBezTo>
                <a:cubicBezTo>
                  <a:pt x="105" y="1202"/>
                  <a:pt x="105" y="636"/>
                  <a:pt x="105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8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971800" y="5942014"/>
            <a:ext cx="1588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660650" y="525780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127250" y="606425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1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2805908" y="5703095"/>
            <a:ext cx="228600" cy="109537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719388" y="4608514"/>
            <a:ext cx="708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198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26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732464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332663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7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6648450" y="3884614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801256" y="3394076"/>
            <a:ext cx="1054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=E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64439" y="3429001"/>
            <a:ext cx="436562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0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53407" y="407987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778501" y="4872039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795964" y="6243639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99038" y="552132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513" y="5500688"/>
            <a:ext cx="590550" cy="585787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376863" y="5797550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57863" y="5629275"/>
            <a:ext cx="1587" cy="33655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7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5756276" y="5508625"/>
            <a:ext cx="231775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8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986463" y="5292725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9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986463" y="6086476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0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756276" y="5856289"/>
            <a:ext cx="231775" cy="231775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 type="triangle" w="lg" len="lg"/>
            <a:tailEnd type="none" w="lg" len="lg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1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86663" y="5976939"/>
            <a:ext cx="1587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2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7600048" y="5477793"/>
            <a:ext cx="196850" cy="496887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3" name="AutoShap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16200000">
            <a:off x="6997701" y="5500688"/>
            <a:ext cx="293687" cy="490538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74" name="Freeform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945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5" name="Freeform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40576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8" y="0"/>
                  <a:pt x="105" y="182"/>
                  <a:pt x="105" y="408"/>
                </a:cubicBezTo>
                <a:cubicBezTo>
                  <a:pt x="105" y="634"/>
                  <a:pt x="58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6" name="Freeform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02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7" name="Freeform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029450" y="5400675"/>
            <a:ext cx="38100" cy="49053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5" y="1101"/>
              </a:cxn>
              <a:cxn ang="0">
                <a:pos x="0" y="1361"/>
              </a:cxn>
            </a:cxnLst>
            <a:rect l="0" t="0" r="r" b="b"/>
            <a:pathLst>
              <a:path w="106" h="1362">
                <a:moveTo>
                  <a:pt x="104" y="0"/>
                </a:moveTo>
                <a:cubicBezTo>
                  <a:pt x="104" y="173"/>
                  <a:pt x="105" y="958"/>
                  <a:pt x="105" y="1101"/>
                </a:cubicBezTo>
                <a:cubicBezTo>
                  <a:pt x="105" y="1244"/>
                  <a:pt x="58" y="1361"/>
                  <a:pt x="0" y="1361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8" name="Freeform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239001" y="5595938"/>
            <a:ext cx="3810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318"/>
              </a:cxn>
              <a:cxn ang="0">
                <a:pos x="105" y="1696"/>
              </a:cxn>
            </a:cxnLst>
            <a:rect l="0" t="0" r="r" b="b"/>
            <a:pathLst>
              <a:path w="106" h="1697">
                <a:moveTo>
                  <a:pt x="0" y="0"/>
                </a:moveTo>
                <a:cubicBezTo>
                  <a:pt x="58" y="0"/>
                  <a:pt x="105" y="143"/>
                  <a:pt x="105" y="318"/>
                </a:cubicBezTo>
                <a:cubicBezTo>
                  <a:pt x="105" y="493"/>
                  <a:pt x="105" y="1060"/>
                  <a:pt x="105" y="1696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9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586663" y="5064125"/>
            <a:ext cx="1587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0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7275514" y="620712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1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6742114" y="540067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2" name="AutoShap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 flipV="1">
            <a:off x="7420770" y="5650706"/>
            <a:ext cx="228600" cy="109538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83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269164" y="6294439"/>
            <a:ext cx="8159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84" name="AutoShap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877050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858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PNP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864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NPN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194" name="CP3 Ink 9a9b902e-83f2-49bc-9dc8-d991aa15c51c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" y="331019"/>
            <a:ext cx="9068251" cy="63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/>
      <p:bldP spid="9259" grpId="0"/>
      <p:bldP spid="9260" grpId="0"/>
      <p:bldP spid="9261" grpId="0"/>
      <p:bldP spid="9262" grpId="0"/>
      <p:bldP spid="9263" grpId="0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/>
      <p:bldP spid="92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Field Effect Transistors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P-type FET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228600" y="4038600"/>
            <a:ext cx="4268788" cy="2438400"/>
          </a:xfrm>
          <a:ln/>
        </p:spPr>
        <p:txBody>
          <a:bodyPr>
            <a:norm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 smtClean="0">
                <a:latin typeface="+mn-lt"/>
              </a:rPr>
              <a:t>Connect </a:t>
            </a:r>
            <a:r>
              <a:rPr lang="en-US" sz="2800" dirty="0">
                <a:latin typeface="+mn-lt"/>
              </a:rPr>
              <a:t>Source to Drain when Gate = lo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>
                <a:latin typeface="+mn-lt"/>
              </a:rPr>
              <a:t>Drain must be </a:t>
            </a:r>
            <a:r>
              <a:rPr lang="en-US" sz="2800" dirty="0" err="1">
                <a:latin typeface="+mn-lt"/>
              </a:rPr>
              <a:t>vdd</a:t>
            </a:r>
            <a:r>
              <a:rPr lang="en-US" sz="2800" dirty="0">
                <a:latin typeface="+mn-lt"/>
              </a:rPr>
              <a:t>, or </a:t>
            </a:r>
            <a:r>
              <a:rPr lang="en-US" sz="2800" dirty="0" smtClean="0">
                <a:latin typeface="+mn-lt"/>
              </a:rPr>
              <a:t>connected to source of another P-type </a:t>
            </a:r>
            <a:r>
              <a:rPr lang="en-US" sz="2800" dirty="0">
                <a:latin typeface="+mn-lt"/>
              </a:rPr>
              <a:t>transistor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N-type FET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4038600"/>
            <a:ext cx="4346575" cy="2471256"/>
          </a:xfrm>
        </p:spPr>
        <p:txBody>
          <a:bodyPr>
            <a:no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Connect Source to Drain when Gate = hi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Source must be </a:t>
            </a: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, or connected to drain of another N-type transistor</a:t>
            </a:r>
          </a:p>
        </p:txBody>
      </p:sp>
      <p:sp>
        <p:nvSpPr>
          <p:cNvPr id="1024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76389" y="2732089"/>
            <a:ext cx="4587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52700" y="2106614"/>
            <a:ext cx="1588" cy="31273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52700" y="3044825"/>
            <a:ext cx="1588" cy="3127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24101" y="2419351"/>
            <a:ext cx="1588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24100" y="3044825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24100" y="2419350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8214" y="2419351"/>
            <a:ext cx="1587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5176" y="2681288"/>
            <a:ext cx="117475" cy="106362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2475" y="1597026"/>
            <a:ext cx="1603924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Drain =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44701" y="3270251"/>
            <a:ext cx="1036141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Source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6114" y="2382839"/>
            <a:ext cx="773440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Gate</a:t>
            </a:r>
          </a:p>
        </p:txBody>
      </p:sp>
      <p:grpSp>
        <p:nvGrpSpPr>
          <p:cNvPr id="28" name="Group 27"/>
          <p:cNvGrpSpPr/>
          <p:nvPr>
            <p:custDataLst>
              <p:tags r:id="rId17"/>
            </p:custDataLst>
          </p:nvPr>
        </p:nvGrpSpPr>
        <p:grpSpPr>
          <a:xfrm>
            <a:off x="4572001" y="1600201"/>
            <a:ext cx="3032254" cy="2194593"/>
            <a:chOff x="4572001" y="1600201"/>
            <a:chExt cx="3032254" cy="2194593"/>
          </a:xfrm>
        </p:grpSpPr>
        <p:sp>
          <p:nvSpPr>
            <p:cNvPr id="10255" name="Line 1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503864" y="2735264"/>
              <a:ext cx="631825" cy="79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480176" y="21082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480176" y="30480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2499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249989" y="3048000"/>
              <a:ext cx="230187" cy="15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6249989" y="2420939"/>
              <a:ext cx="230187" cy="15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61356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9951" y="1600201"/>
              <a:ext cx="88225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Drain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46763" y="3271839"/>
              <a:ext cx="175749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Source = </a:t>
              </a:r>
              <a:r>
                <a:rPr lang="en-US" dirty="0" err="1">
                  <a:solidFill>
                    <a:srgbClr val="FFFFFF"/>
                  </a:solidFill>
                  <a:latin typeface="+mn-lt"/>
                </a:rPr>
                <a:t>vss</a:t>
              </a: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72001" y="2386014"/>
              <a:ext cx="773440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Gate</a:t>
              </a:r>
            </a:p>
          </p:txBody>
        </p:sp>
      </p:grpSp>
      <p:pic>
        <p:nvPicPr>
          <p:cNvPr id="9218" name="CP3 Ink 90999e89-6160-4782-ae87-4aa2a590bd3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4" y="2041260"/>
            <a:ext cx="5678251" cy="10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372600" cy="495300"/>
          </a:xfrm>
        </p:spPr>
        <p:txBody>
          <a:bodyPr/>
          <a:lstStyle/>
          <a:p>
            <a:r>
              <a:rPr lang="en-US" sz="3600" dirty="0" smtClean="0"/>
              <a:t>What came was Von Neumann Architecture?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The calculator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Bombe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Colossus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ENIAC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Multiple Transistors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1" y="3026835"/>
            <a:ext cx="4648200" cy="34826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Gate delay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transistor switching time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voltage, propagation,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fanout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, temperature, …</a:t>
            </a:r>
          </a:p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CMOS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design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sz="1400" dirty="0">
                <a:solidFill>
                  <a:srgbClr val="FFFFFF"/>
                </a:solidFill>
                <a:latin typeface="+mj-lt"/>
              </a:rPr>
              <a:t>(complementary-symmetry metal–oxide</a:t>
            </a:r>
            <a:r>
              <a:rPr lang="en-US" sz="1500" dirty="0">
                <a:solidFill>
                  <a:srgbClr val="FFFFFF"/>
                </a:solidFill>
                <a:latin typeface="+mj-lt"/>
              </a:rPr>
              <a:t>–semiconductor)</a:t>
            </a:r>
          </a:p>
          <a:p>
            <a:pPr marL="673030" lvl="1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Power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consumption =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>
                <a:solidFill>
                  <a:srgbClr val="FFFFFF"/>
                </a:solidFill>
                <a:latin typeface="+mj-lt"/>
              </a:rPr>
              <a:t>dynamic + leakage</a:t>
            </a: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5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7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8"/>
            </p:custDataLst>
          </p:nvPr>
        </p:nvCxnSpPr>
        <p:spPr>
          <a:xfrm rot="5400000">
            <a:off x="4083754" y="15571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9"/>
            </p:custDataLst>
          </p:nvPr>
        </p:nvCxnSpPr>
        <p:spPr>
          <a:xfrm rot="10800000">
            <a:off x="4953001" y="24274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>
            <p:custDataLst>
              <p:tags r:id="rId30"/>
            </p:custDataLst>
          </p:nvPr>
        </p:nvSpPr>
        <p:spPr>
          <a:xfrm>
            <a:off x="4953000" y="8144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>
            <p:custDataLst>
              <p:tags r:id="rId31"/>
            </p:custDataLst>
          </p:nvPr>
        </p:nvSpPr>
        <p:spPr>
          <a:xfrm>
            <a:off x="5067301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>
            <p:custDataLst>
              <p:tags r:id="rId32"/>
            </p:custDataLst>
          </p:nvPr>
        </p:nvSpPr>
        <p:spPr>
          <a:xfrm>
            <a:off x="4495801" y="21637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>
            <p:custDataLst>
              <p:tags r:id="rId33"/>
            </p:custDataLst>
          </p:nvPr>
        </p:nvSpPr>
        <p:spPr>
          <a:xfrm>
            <a:off x="4343401" y="563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Arrow Connector 49"/>
          <p:cNvCxnSpPr/>
          <p:nvPr>
            <p:custDataLst>
              <p:tags r:id="rId34"/>
            </p:custDataLst>
          </p:nvPr>
        </p:nvCxnSpPr>
        <p:spPr>
          <a:xfrm>
            <a:off x="5448301" y="26536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CP3 Ink abdd3cdf-58a4-4de0-ba26-71cef199161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5" y="648420"/>
            <a:ext cx="7983451" cy="45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Digital Logic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+5v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0v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+5v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6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7"/>
            </p:custDataLst>
          </p:nvPr>
        </p:nvCxnSpPr>
        <p:spPr>
          <a:xfrm rot="5400000">
            <a:off x="4693353" y="18619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8"/>
            </p:custDataLst>
          </p:nvPr>
        </p:nvCxnSpPr>
        <p:spPr>
          <a:xfrm rot="10800000">
            <a:off x="5562600" y="27322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>
            <p:custDataLst>
              <p:tags r:id="rId29"/>
            </p:custDataLst>
          </p:nvPr>
        </p:nvSpPr>
        <p:spPr>
          <a:xfrm>
            <a:off x="5562599" y="11192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>
            <p:custDataLst>
              <p:tags r:id="rId30"/>
            </p:custDataLst>
          </p:nvPr>
        </p:nvSpPr>
        <p:spPr>
          <a:xfrm>
            <a:off x="5676900" y="2738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>
            <p:custDataLst>
              <p:tags r:id="rId31"/>
            </p:custDataLst>
          </p:nvPr>
        </p:nvSpPr>
        <p:spPr>
          <a:xfrm>
            <a:off x="5105400" y="2468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>
            <p:custDataLst>
              <p:tags r:id="rId32"/>
            </p:custDataLst>
          </p:nvPr>
        </p:nvSpPr>
        <p:spPr>
          <a:xfrm>
            <a:off x="4953000" y="8683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3"/>
            </p:custDataLst>
          </p:nvPr>
        </p:nvSpPr>
        <p:spPr>
          <a:xfrm>
            <a:off x="4953000" y="1706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+2v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>
            <p:custDataLst>
              <p:tags r:id="rId34"/>
            </p:custDataLst>
          </p:nvPr>
        </p:nvSpPr>
        <p:spPr>
          <a:xfrm>
            <a:off x="4724400" y="215929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+0.5v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6" name="Straight Arrow Connector 55"/>
          <p:cNvCxnSpPr/>
          <p:nvPr>
            <p:custDataLst>
              <p:tags r:id="rId35"/>
            </p:custDataLst>
          </p:nvPr>
        </p:nvCxnSpPr>
        <p:spPr>
          <a:xfrm>
            <a:off x="6057900" y="29584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Group 2"/>
          <p:cNvGraphicFramePr>
            <a:graphicFrameLocks noGrp="1"/>
          </p:cNvGraphicFramePr>
          <p:nvPr>
            <p:custDataLst>
              <p:tags r:id="rId36"/>
            </p:custDataLst>
          </p:nvPr>
        </p:nvGraphicFramePr>
        <p:xfrm>
          <a:off x="6057900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3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42604" y="5197476"/>
            <a:ext cx="151967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truth table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2863" y="5715000"/>
            <a:ext cx="4572000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+1.2v = +5v = hi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true = 1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gnd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false =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j-lt"/>
              </a:rPr>
              <a:t>NOT Gate (Inverter)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7988" y="3597276"/>
          <a:ext cx="1525588" cy="167894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5859463" y="2051111"/>
            <a:ext cx="533400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1" name="Oval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8900" y="2276537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2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370513" y="2352737"/>
            <a:ext cx="4603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3" name="Line 2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89712" y="2358182"/>
            <a:ext cx="266700" cy="79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7761" y="2114383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64362" y="2114383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out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5217885"/>
            <a:ext cx="154865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Truth table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838200"/>
            <a:ext cx="4648200" cy="1438337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NOT</a:t>
            </a: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Symbol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: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31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32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3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P3 Ink c00cd1dc-fb82-4355-b229-46c036f88c0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05" y="2233080"/>
            <a:ext cx="288151" cy="2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NAND Gate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5" name="AutoShape 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256" y="2149913"/>
            <a:ext cx="838200" cy="685800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9868" y="2302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79868" y="2683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8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615" y="2398475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2043" y="1997513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50" name="Oval 6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456" y="2405500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476856" y="2483288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9443" y="2149913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0756" y="3658666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3210" y="387580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25802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25803" y="387580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25803" y="3440426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37710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56122" y="2852668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6788" y="1411515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06691" y="3069805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32392" y="263553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32392" y="306980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32392" y="26355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943077" y="263553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00254" y="4108483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61613" y="1409929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341010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9200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4096462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56883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137077" y="1844688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1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547127" y="162755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547127" y="206182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7127" y="162754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57812" y="162755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324450" y="1809416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50127" y="156085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721422" y="2072903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527113" y="2404690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529366" y="1409928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939655" y="1843101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49705" y="1625963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349705" y="206023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Line 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49705" y="162596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260390" y="1625963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5" name="Oval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27028" y="1807829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2705" y="155927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071316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09800" y="241839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47371" y="1408342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433515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NAND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NOR Gate</a:t>
            </a:r>
          </a:p>
        </p:txBody>
      </p:sp>
      <p:sp>
        <p:nvSpPr>
          <p:cNvPr id="13365" name="AutoShape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370513" y="2016125"/>
            <a:ext cx="1022350" cy="889000"/>
          </a:xfrm>
          <a:prstGeom prst="moon">
            <a:avLst>
              <a:gd name="adj" fmla="val 8564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6" name="Line 5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178425" y="2286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7" name="Line 5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8425" y="2667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2362200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1981200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3370" name="Oval 5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3975" y="2389188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1" name="Line 5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6375" y="2466975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8963" y="2133600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0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4323" y="1860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3210" y="1431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8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025802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025803" y="1647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0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25803" y="2083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1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37710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2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456122" y="2671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3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726788" y="3896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4" name="Line 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2206691" y="2070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Line 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032392" y="2453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6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032392" y="2453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7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032392" y="2888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8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43077" y="2453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9" name="Oval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V="1">
            <a:off x="1809715" y="2633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0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00254" y="1416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1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261613" y="4113328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1617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819400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60390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931266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398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7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37077" y="3679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8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547127" y="3461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9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547127" y="3461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0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547127" y="3896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1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57812" y="3461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50127" y="3429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1422" y="3118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5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527113" y="3118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6" name="Line 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529366" y="3897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7" name="Line 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939654" y="3681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8" name="Line 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1349705" y="3463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9" name="Line 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49705" y="3463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0" name="Line 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349705" y="3897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1" name="Line 1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260390" y="3463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3" name="Text Box 3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2705" y="3430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4" name="Line 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524000" y="3120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5" name="Line 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2209800" y="2889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6" name="Line 1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2447371" y="4114915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7" name="Text Box 3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3515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Oval 1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V="1">
            <a:off x="1828800" y="1831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0" name="Text Box 3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NOR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54" name="Group 2"/>
          <p:cNvGraphicFramePr>
            <a:graphicFrameLocks noGrp="1"/>
          </p:cNvGraphicFramePr>
          <p:nvPr>
            <p:custDataLst>
              <p:tags r:id="rId5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Building Functions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721149"/>
            <a:ext cx="8001000" cy="51054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AND: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OR: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NOT: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1" y="1571924"/>
            <a:ext cx="1444625" cy="684213"/>
            <a:chOff x="1537" y="864"/>
            <a:chExt cx="910" cy="431"/>
          </a:xfrm>
        </p:grpSpPr>
        <p:sp>
          <p:nvSpPr>
            <p:cNvPr id="14340" name="AutoShap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29" y="864"/>
              <a:ext cx="528" cy="432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536" y="96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536" y="120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3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2255" y="1076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1" y="5127924"/>
            <a:ext cx="1481137" cy="531812"/>
            <a:chOff x="1441" y="2673"/>
            <a:chExt cx="933" cy="335"/>
          </a:xfrm>
        </p:grpSpPr>
        <p:sp>
          <p:nvSpPr>
            <p:cNvPr id="14345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1748" y="2650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13" y="2792"/>
              <a:ext cx="96" cy="96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440" y="2840"/>
              <a:ext cx="290" cy="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2208" y="2839"/>
              <a:ext cx="168" cy="5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84425" y="3194350"/>
            <a:ext cx="1431924" cy="812799"/>
            <a:chOff x="1502" y="1721"/>
            <a:chExt cx="902" cy="512"/>
          </a:xfrm>
        </p:grpSpPr>
        <p:sp>
          <p:nvSpPr>
            <p:cNvPr id="14350" name="AutoShap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632" y="1721"/>
              <a:ext cx="588" cy="512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502" y="1878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502" y="2096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226" y="1981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2290" name="CP3 Ink 047e75b2-5fc5-4cf5-8689-f567de92ef4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0" y="1521179"/>
            <a:ext cx="3695100" cy="43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Universal Gates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NAND is universal (so is NOR)</a:t>
            </a:r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Can implement any function with just NAND </a:t>
            </a:r>
            <a:r>
              <a:rPr lang="en-US" sz="2400" dirty="0" smtClean="0"/>
              <a:t>gates</a:t>
            </a:r>
          </a:p>
          <a:p>
            <a:pPr marL="1200150" lvl="2" indent="-284163"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De Morgan’s laws are helpful (pushing bubbles)</a:t>
            </a:r>
            <a:endParaRPr lang="en-US" sz="2000" dirty="0"/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useful for manufacturing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E.g.: XOR (A, B) = A or B but not both (“exclusive or”)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81000" y="6015335"/>
            <a:ext cx="115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Proof: 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773386" y="3733800"/>
            <a:ext cx="1530349" cy="812800"/>
            <a:chOff x="5921375" y="2740021"/>
            <a:chExt cx="1530349" cy="812800"/>
          </a:xfrm>
        </p:grpSpPr>
        <p:sp>
          <p:nvSpPr>
            <p:cNvPr id="6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226175" y="2740022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5921375" y="2990846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5921375" y="333692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169149" y="315277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Arc 9"/>
            <p:cNvSpPr/>
            <p:nvPr>
              <p:custDataLst>
                <p:tags r:id="rId10"/>
              </p:custDataLst>
            </p:nvPr>
          </p:nvSpPr>
          <p:spPr>
            <a:xfrm>
              <a:off x="5921375" y="2740021"/>
              <a:ext cx="304800" cy="812799"/>
            </a:xfrm>
            <a:prstGeom prst="arc">
              <a:avLst>
                <a:gd name="adj1" fmla="val 16200000"/>
                <a:gd name="adj2" fmla="val 5031131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CP3 Ink 330abd58-a5fd-4d1d-b80b-2f79815f688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15" y="3588000"/>
            <a:ext cx="6695251" cy="32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609600"/>
            <a:ext cx="87376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Make sure you have access to CMS and Piazza.com</a:t>
            </a: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Lab Sections started </a:t>
            </a:r>
            <a:r>
              <a:rPr lang="en-US" sz="3600" b="1" i="1" dirty="0" smtClean="0">
                <a:solidFill>
                  <a:schemeClr val="accent1"/>
                </a:solidFill>
              </a:rPr>
              <a:t>this</a:t>
            </a:r>
            <a:r>
              <a:rPr lang="en-US" sz="3600" dirty="0" smtClean="0">
                <a:solidFill>
                  <a:schemeClr val="accent1"/>
                </a:solidFill>
              </a:rPr>
              <a:t> week</a:t>
            </a:r>
          </a:p>
          <a:p>
            <a:pPr lvl="1"/>
            <a:r>
              <a:rPr lang="en-US" sz="3100" dirty="0" smtClean="0"/>
              <a:t>Lab0 turned in during Section</a:t>
            </a:r>
          </a:p>
          <a:p>
            <a:pPr lvl="1"/>
            <a:r>
              <a:rPr lang="en-US" sz="3100" dirty="0" smtClean="0"/>
              <a:t>Bring laptop to section, if possible (not required)</a:t>
            </a:r>
          </a:p>
          <a:p>
            <a:pPr lvl="1"/>
            <a:r>
              <a:rPr lang="en-US" sz="3100" dirty="0" smtClean="0"/>
              <a:t>Lab1 available Monday next week (due following Monday)</a:t>
            </a:r>
          </a:p>
          <a:p>
            <a:pPr lvl="1"/>
            <a:r>
              <a:rPr lang="en-US" sz="3100" dirty="0" smtClean="0"/>
              <a:t>Group projects start in week 4 (partner in same section)</a:t>
            </a:r>
          </a:p>
          <a:p>
            <a:endParaRPr lang="en-US" sz="3600" dirty="0" smtClean="0"/>
          </a:p>
          <a:p>
            <a:r>
              <a:rPr lang="en-US" sz="3600" dirty="0" smtClean="0"/>
              <a:t>Homework1 available Monday</a:t>
            </a:r>
            <a:endParaRPr lang="en-US" sz="3600" dirty="0"/>
          </a:p>
          <a:p>
            <a:pPr lvl="1"/>
            <a:r>
              <a:rPr lang="en-US" sz="3100" dirty="0" smtClean="0"/>
              <a:t>Due following Monday</a:t>
            </a:r>
          </a:p>
          <a:p>
            <a:pPr lvl="1"/>
            <a:endParaRPr lang="en-US" dirty="0"/>
          </a:p>
          <a:p>
            <a:r>
              <a:rPr lang="en-US" sz="3600" dirty="0" smtClean="0"/>
              <a:t>Office hours start next week</a:t>
            </a:r>
          </a:p>
          <a:p>
            <a:pPr lvl="1"/>
            <a:r>
              <a:rPr lang="en-US" sz="3100" dirty="0" smtClean="0"/>
              <a:t>More information available on website by this weekend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Clickers not required, bring to every lecture</a:t>
            </a:r>
          </a:p>
          <a:p>
            <a:pPr lvl="1"/>
            <a:r>
              <a:rPr lang="en-US" sz="3100" dirty="0" smtClean="0"/>
              <a:t>Participation, not attendance</a:t>
            </a:r>
            <a:endParaRPr lang="en-US" sz="3100" dirty="0"/>
          </a:p>
        </p:txBody>
      </p:sp>
      <p:pic>
        <p:nvPicPr>
          <p:cNvPr id="14338" name="CP3 Ink dea22117-cdf0-4cfe-b68a-a0231a7cea3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74" y="6748140"/>
            <a:ext cx="118651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1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Big Picture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System Organization</a:t>
            </a:r>
            <a:r>
              <a:rPr lang="en-US" dirty="0"/>
              <a:t> </a:t>
            </a:r>
            <a:r>
              <a:rPr lang="en-US" dirty="0" smtClean="0"/>
              <a:t>and Programming platform from 10 years ago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17303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P- </a:t>
            </a:r>
            <a:r>
              <a:rPr lang="en-US" dirty="0"/>
              <a:t>and N-transistors </a:t>
            </a:r>
            <a:r>
              <a:rPr lang="en-US" dirty="0" smtClean="0"/>
              <a:t> -&gt; NAND and NOR gates -&gt; logic circuit -&gt; processor -&gt; software -&gt; applications (computers, cell phones, TVs, cars, airplanes, buildings,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5362" name="CP3 Ink 2d3b6b08-b4aa-427c-89a7-c79c3d2463c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34" y="1746000"/>
            <a:ext cx="7237651" cy="25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Picture: Abstraction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Hides underlying P- and N-transistors and atomic interactions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3046446" cy="2514600"/>
            <a:chOff x="0" y="3429000"/>
            <a:chExt cx="3046446" cy="251460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0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38308" y="4303485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194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Vdd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38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Vss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0840" y="4451809"/>
              <a:ext cx="532526" cy="19900"/>
            </a:xfrm>
            <a:prstGeom prst="line">
              <a:avLst/>
            </a:prstGeom>
            <a:ln w="28575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2049586" cy="25146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172200"/>
            <a:ext cx="2897921" cy="533399"/>
            <a:chOff x="0" y="6172200"/>
            <a:chExt cx="2897921" cy="533399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49572" y="645798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1075" y="6435726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6190342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7689" y="5714073"/>
            <a:ext cx="2567868" cy="1183852"/>
            <a:chOff x="3907689" y="5714073"/>
            <a:chExt cx="2567868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07689" y="6019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276600"/>
            <a:ext cx="5942878" cy="2514600"/>
            <a:chOff x="3276600" y="3276600"/>
            <a:chExt cx="5942878" cy="25146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4" y="3276600"/>
              <a:ext cx="4986395" cy="25146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176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178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3796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611321" y="4419600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2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"/>
            <a:ext cx="9677400" cy="495300"/>
          </a:xfrm>
        </p:spPr>
        <p:txBody>
          <a:bodyPr/>
          <a:lstStyle/>
          <a:p>
            <a:r>
              <a:rPr lang="en-US" sz="3600" dirty="0" smtClean="0"/>
              <a:t>What came was Von Neumann Architecture?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weather\AppData\Local\Microsoft\Windows\Temporary Internet Files\Content.IE5\G59VQIRK\IMG_20111004_155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4" y="11811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weather\AppData\Local\Microsoft\Windows\Temporary Internet Files\Content.IE5\ML9ZRBKO\IMG_20111004_153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719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Logic Equations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Some notation: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constants: true = 1, false = 0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variables: a, b, out, …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operators:</a:t>
            </a:r>
          </a:p>
          <a:p>
            <a:pPr marL="917575" lvl="1" indent="-28416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AND(a, b)  	= a </a:t>
            </a:r>
            <a:r>
              <a:rPr lang="en-US" dirty="0"/>
              <a:t>b </a:t>
            </a:r>
            <a:r>
              <a:rPr lang="en-US" dirty="0" smtClean="0"/>
              <a:t>	=  a &amp; b 	=  a </a:t>
            </a:r>
            <a:r>
              <a:rPr lang="en-US" dirty="0" smtClean="0">
                <a:latin typeface="Symbol" pitchFamily="18" charset="2"/>
              </a:rPr>
              <a:t>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OR(a, b) 	= </a:t>
            </a:r>
            <a:r>
              <a:rPr lang="en-US" dirty="0"/>
              <a:t>a + b </a:t>
            </a:r>
            <a:r>
              <a:rPr lang="en-US" dirty="0" smtClean="0"/>
              <a:t>	= a | b 	= a </a:t>
            </a:r>
            <a:r>
              <a:rPr lang="en-US" dirty="0" smtClean="0">
                <a:latin typeface="Symbol" pitchFamily="18" charset="2"/>
              </a:rPr>
              <a:t>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NOT(a) 	= ā 	= !a 	= </a:t>
            </a:r>
            <a:r>
              <a:rPr lang="en-US" dirty="0">
                <a:latin typeface="Symbol" pitchFamily="18" charset="2"/>
              </a:rPr>
              <a:t></a:t>
            </a:r>
            <a:r>
              <a:rPr lang="en-US" dirty="0"/>
              <a:t>a</a:t>
            </a:r>
          </a:p>
          <a:p>
            <a:pPr marL="741363" lvl="1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2" name="CP3 Ink 3cf49cc3-1d59-4d8c-9645-0ef5d001fca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64" y="2714820"/>
            <a:ext cx="3135751" cy="21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+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a b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</p:txBody>
      </p:sp>
      <p:cxnSp>
        <p:nvCxnSpPr>
          <p:cNvPr id="18" name="Straight Connector 17"/>
          <p:cNvCxnSpPr/>
          <p:nvPr>
            <p:custDataLst>
              <p:tags r:id="rId3"/>
            </p:custDataLst>
          </p:nvPr>
        </p:nvCxnSpPr>
        <p:spPr>
          <a:xfrm>
            <a:off x="863755" y="630782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4"/>
            </p:custDataLst>
          </p:nvPr>
        </p:nvCxnSpPr>
        <p:spPr>
          <a:xfrm>
            <a:off x="880533" y="4402822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>
          <a:xfrm>
            <a:off x="863755" y="4876799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>
            <p:custDataLst>
              <p:tags r:id="rId6"/>
            </p:custDataLst>
          </p:nvPr>
        </p:nvGrpSpPr>
        <p:grpSpPr>
          <a:xfrm>
            <a:off x="1371600" y="1524000"/>
            <a:ext cx="2590800" cy="5334000"/>
            <a:chOff x="1371600" y="1219201"/>
            <a:chExt cx="2590800" cy="5334000"/>
          </a:xfrm>
        </p:grpSpPr>
        <p:sp>
          <p:nvSpPr>
            <p:cNvPr id="23" name="Rectangle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>
            <a:xfrm>
              <a:off x="1371600" y="1219201"/>
              <a:ext cx="2590800" cy="53340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/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1028700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b</a:t>
              </a:r>
            </a:p>
            <a:p>
              <a:pPr marL="803275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b</a:t>
              </a:r>
            </a:p>
            <a:p>
              <a:pPr marL="1196975" marR="0" lvl="1" indent="-395288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631825" marR="0" lvl="1" indent="11271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+ ac</a:t>
              </a:r>
            </a:p>
            <a:p>
              <a:pPr marL="1027113" marR="0" lvl="1" indent="-282575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bc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9"/>
              </p:custDataLst>
            </p:nvPr>
          </p:nvCxnSpPr>
          <p:spPr>
            <a:xfrm>
              <a:off x="25992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0"/>
              </p:custDataLst>
            </p:nvPr>
          </p:nvCxnSpPr>
          <p:spPr>
            <a:xfrm>
              <a:off x="22944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>
            <a:xfrm>
              <a:off x="2644422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12"/>
              </p:custDataLst>
            </p:nvPr>
          </p:nvCxnSpPr>
          <p:spPr>
            <a:xfrm>
              <a:off x="2068689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3"/>
              </p:custDataLst>
            </p:nvPr>
          </p:nvCxnSpPr>
          <p:spPr>
            <a:xfrm>
              <a:off x="2875731" y="6011410"/>
              <a:ext cx="375764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14"/>
              </p:custDataLst>
            </p:nvPr>
          </p:nvCxnSpPr>
          <p:spPr>
            <a:xfrm>
              <a:off x="2305755" y="601141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CP3 Ink ebccf751-7bf0-43e8-aba6-88038b29be2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0" y="991319"/>
            <a:ext cx="5559600" cy="57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3449023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08201469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5171532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2335900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695251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34" name="CP3 Ink 7c33773c-f82e-42c3-83ab-2c0f03d6e66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45" y="1148519"/>
            <a:ext cx="4356151" cy="57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– logic minimization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Minimization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971550"/>
            <a:ext cx="7770813" cy="52578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 sz="2400"/>
              <a:t>A common problem is how to implement a desired function most efficiently</a:t>
            </a:r>
          </a:p>
          <a:p>
            <a:pPr>
              <a:lnSpc>
                <a:spcPct val="92000"/>
              </a:lnSpc>
            </a:pPr>
            <a:r>
              <a:rPr lang="en-US" sz="2400"/>
              <a:t>One can derive the equation from the truth table</a:t>
            </a:r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r>
              <a:rPr lang="en-US" sz="2400"/>
              <a:t>How does one find the most efficient equation?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Manipulate algebraically until satisfied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Use Karnaugh maps (or K maps)</a:t>
            </a:r>
          </a:p>
        </p:txBody>
      </p:sp>
      <p:graphicFrame>
        <p:nvGraphicFramePr>
          <p:cNvPr id="1267716" name="Group 4"/>
          <p:cNvGraphicFramePr>
            <a:graphicFrameLocks noGrp="1"/>
          </p:cNvGraphicFramePr>
          <p:nvPr/>
        </p:nvGraphicFramePr>
        <p:xfrm>
          <a:off x="1747838" y="2185988"/>
          <a:ext cx="2743200" cy="3017520"/>
        </p:xfrm>
        <a:graphic>
          <a:graphicData uri="http://schemas.openxmlformats.org/drawingml/2006/table">
            <a:tbl>
              <a:tblPr/>
              <a:tblGrid>
                <a:gridCol w="381000"/>
                <a:gridCol w="457200"/>
                <a:gridCol w="533400"/>
                <a:gridCol w="13716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minterm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7768" name="Line 56"/>
          <p:cNvSpPr>
            <a:spLocks noChangeShapeType="1"/>
          </p:cNvSpPr>
          <p:nvPr/>
        </p:nvSpPr>
        <p:spPr bwMode="auto">
          <a:xfrm>
            <a:off x="3652838" y="25955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69" name="Line 57"/>
          <p:cNvSpPr>
            <a:spLocks noChangeShapeType="1"/>
          </p:cNvSpPr>
          <p:nvPr/>
        </p:nvSpPr>
        <p:spPr bwMode="auto">
          <a:xfrm>
            <a:off x="3624263" y="29146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0" name="Line 58"/>
          <p:cNvSpPr>
            <a:spLocks noChangeShapeType="1"/>
          </p:cNvSpPr>
          <p:nvPr/>
        </p:nvSpPr>
        <p:spPr bwMode="auto">
          <a:xfrm>
            <a:off x="3657600" y="32527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1" name="Line 59"/>
          <p:cNvSpPr>
            <a:spLocks noChangeShapeType="1"/>
          </p:cNvSpPr>
          <p:nvPr/>
        </p:nvSpPr>
        <p:spPr bwMode="auto">
          <a:xfrm>
            <a:off x="3862388" y="3267075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2" name="Line 60"/>
          <p:cNvSpPr>
            <a:spLocks noChangeShapeType="1"/>
          </p:cNvSpPr>
          <p:nvPr/>
        </p:nvSpPr>
        <p:spPr bwMode="auto">
          <a:xfrm>
            <a:off x="3652838" y="35956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3" name="Line 61"/>
          <p:cNvSpPr>
            <a:spLocks noChangeShapeType="1"/>
          </p:cNvSpPr>
          <p:nvPr/>
        </p:nvSpPr>
        <p:spPr bwMode="auto">
          <a:xfrm flipV="1">
            <a:off x="3740150" y="3929063"/>
            <a:ext cx="203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4" name="Line 62"/>
          <p:cNvSpPr>
            <a:spLocks noChangeShapeType="1"/>
          </p:cNvSpPr>
          <p:nvPr/>
        </p:nvSpPr>
        <p:spPr bwMode="auto">
          <a:xfrm>
            <a:off x="3757613" y="4291013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5" name="Line 63"/>
          <p:cNvSpPr>
            <a:spLocks noChangeShapeType="1"/>
          </p:cNvSpPr>
          <p:nvPr/>
        </p:nvSpPr>
        <p:spPr bwMode="auto">
          <a:xfrm>
            <a:off x="3862388" y="460533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6" name="Text Box 64"/>
          <p:cNvSpPr txBox="1">
            <a:spLocks noChangeArrowheads="1"/>
          </p:cNvSpPr>
          <p:nvPr/>
        </p:nvSpPr>
        <p:spPr bwMode="auto">
          <a:xfrm>
            <a:off x="5592763" y="2106613"/>
            <a:ext cx="32877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 all outputs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that are 1,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take the corresponding</a:t>
            </a:r>
            <a:b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minterm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Obtain the result in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“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sum of products</a:t>
            </a: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”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form</a:t>
            </a:r>
          </a:p>
        </p:txBody>
      </p:sp>
      <p:pic>
        <p:nvPicPr>
          <p:cNvPr id="19458" name="CP3 Ink 131ff6b6-bb9e-4d4e-bbd5-8809e21cca2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40" y="4026900"/>
            <a:ext cx="6644400" cy="258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Karnaugh maps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0813" cy="1066800"/>
          </a:xfrm>
        </p:spPr>
        <p:txBody>
          <a:bodyPr/>
          <a:lstStyle/>
          <a:p>
            <a:r>
              <a:rPr lang="en-US" dirty="0"/>
              <a:t>Encoding of the truth table where adjacent cells differ in only one bit</a:t>
            </a:r>
          </a:p>
        </p:txBody>
      </p:sp>
      <p:graphicFrame>
        <p:nvGraphicFramePr>
          <p:cNvPr id="17619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83422"/>
              </p:ext>
            </p:extLst>
          </p:nvPr>
        </p:nvGraphicFramePr>
        <p:xfrm>
          <a:off x="990600" y="3248025"/>
          <a:ext cx="1295400" cy="176981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5334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18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32431"/>
              </p:ext>
            </p:extLst>
          </p:nvPr>
        </p:nvGraphicFramePr>
        <p:xfrm>
          <a:off x="4541838" y="3581400"/>
          <a:ext cx="2743200" cy="6096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87" name="Text Box 59"/>
          <p:cNvSpPr txBox="1">
            <a:spLocks noChangeArrowheads="1"/>
          </p:cNvSpPr>
          <p:nvPr/>
        </p:nvSpPr>
        <p:spPr bwMode="auto">
          <a:xfrm>
            <a:off x="4541838" y="3048000"/>
            <a:ext cx="2552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00    01    11    10</a:t>
            </a:r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685800" y="5003800"/>
            <a:ext cx="15398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truth table</a:t>
            </a:r>
            <a:br>
              <a:rPr lang="en-US"/>
            </a:br>
            <a:r>
              <a:rPr lang="en-US"/>
              <a:t>for AND</a:t>
            </a:r>
          </a:p>
        </p:txBody>
      </p:sp>
      <p:sp>
        <p:nvSpPr>
          <p:cNvPr id="176189" name="Text Box 61"/>
          <p:cNvSpPr txBox="1">
            <a:spLocks noChangeArrowheads="1"/>
          </p:cNvSpPr>
          <p:nvPr/>
        </p:nvSpPr>
        <p:spPr bwMode="auto">
          <a:xfrm>
            <a:off x="4800600" y="4343400"/>
            <a:ext cx="22717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Corresponding </a:t>
            </a:r>
            <a:br>
              <a:rPr lang="en-US"/>
            </a:br>
            <a:r>
              <a:rPr lang="en-US"/>
              <a:t>Karnaugh map</a:t>
            </a:r>
          </a:p>
        </p:txBody>
      </p:sp>
      <p:sp>
        <p:nvSpPr>
          <p:cNvPr id="176192" name="Line 64"/>
          <p:cNvSpPr>
            <a:spLocks noChangeShapeType="1"/>
          </p:cNvSpPr>
          <p:nvPr/>
        </p:nvSpPr>
        <p:spPr bwMode="auto">
          <a:xfrm flipH="1" flipV="1">
            <a:off x="3733800" y="29718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193" name="Text Box 65"/>
          <p:cNvSpPr txBox="1">
            <a:spLocks noChangeArrowheads="1"/>
          </p:cNvSpPr>
          <p:nvPr/>
        </p:nvSpPr>
        <p:spPr bwMode="auto">
          <a:xfrm>
            <a:off x="3854450" y="2659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39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Karnaugh Maps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143000" y="1676400"/>
            <a:ext cx="12192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914400" y="1905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H="1">
            <a:off x="914400" y="2362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H="1">
            <a:off x="9144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362200" y="2362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143000" y="1905000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3-input</a:t>
            </a:r>
            <a:br>
              <a:rPr lang="en-US"/>
            </a:br>
            <a:r>
              <a:rPr lang="en-US"/>
              <a:t>func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33400" y="1600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33400" y="2057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541338" y="25146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2598738" y="2057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aphicFrame>
        <p:nvGraphicFramePr>
          <p:cNvPr id="179231" name="Group 31"/>
          <p:cNvGraphicFramePr>
            <a:graphicFrameLocks noGrp="1"/>
          </p:cNvGraphicFramePr>
          <p:nvPr/>
        </p:nvGraphicFramePr>
        <p:xfrm>
          <a:off x="1066800" y="39624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33" name="Line 33"/>
          <p:cNvSpPr>
            <a:spLocks noChangeShapeType="1"/>
          </p:cNvSpPr>
          <p:nvPr/>
        </p:nvSpPr>
        <p:spPr bwMode="auto">
          <a:xfrm flipH="1" flipV="1">
            <a:off x="685800" y="3581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1066800" y="35052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661988" y="39544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79236" name="Text Box 36"/>
          <p:cNvSpPr txBox="1">
            <a:spLocks noChangeArrowheads="1"/>
          </p:cNvSpPr>
          <p:nvPr/>
        </p:nvSpPr>
        <p:spPr bwMode="auto">
          <a:xfrm>
            <a:off x="685800" y="4495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9237" name="Text Box 37"/>
          <p:cNvSpPr txBox="1">
            <a:spLocks noChangeArrowheads="1"/>
          </p:cNvSpPr>
          <p:nvPr/>
        </p:nvSpPr>
        <p:spPr bwMode="auto">
          <a:xfrm>
            <a:off x="685800" y="3200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79238" name="Text Box 38"/>
          <p:cNvSpPr txBox="1">
            <a:spLocks noChangeArrowheads="1"/>
          </p:cNvSpPr>
          <p:nvPr/>
        </p:nvSpPr>
        <p:spPr bwMode="auto">
          <a:xfrm>
            <a:off x="457200" y="34290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39" name="Rectangle 39"/>
          <p:cNvSpPr>
            <a:spLocks noChangeArrowheads="1"/>
          </p:cNvSpPr>
          <p:nvPr/>
        </p:nvSpPr>
        <p:spPr bwMode="auto">
          <a:xfrm>
            <a:off x="5029200" y="1600200"/>
            <a:ext cx="12192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0" name="Line 40"/>
          <p:cNvSpPr>
            <a:spLocks noChangeShapeType="1"/>
          </p:cNvSpPr>
          <p:nvPr/>
        </p:nvSpPr>
        <p:spPr bwMode="auto">
          <a:xfrm flipH="1">
            <a:off x="4800600" y="1828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1" name="Line 41"/>
          <p:cNvSpPr>
            <a:spLocks noChangeShapeType="1"/>
          </p:cNvSpPr>
          <p:nvPr/>
        </p:nvSpPr>
        <p:spPr bwMode="auto">
          <a:xfrm flipH="1">
            <a:off x="4800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2" name="Line 42"/>
          <p:cNvSpPr>
            <a:spLocks noChangeShapeType="1"/>
          </p:cNvSpPr>
          <p:nvPr/>
        </p:nvSpPr>
        <p:spPr bwMode="auto">
          <a:xfrm flipH="1">
            <a:off x="4800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 flipH="1">
            <a:off x="6248400" y="2286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44" name="Text Box 44"/>
          <p:cNvSpPr txBox="1">
            <a:spLocks noChangeArrowheads="1"/>
          </p:cNvSpPr>
          <p:nvPr/>
        </p:nvSpPr>
        <p:spPr bwMode="auto">
          <a:xfrm>
            <a:off x="5029200" y="1828800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4-input</a:t>
            </a:r>
            <a:br>
              <a:rPr lang="en-US"/>
            </a:br>
            <a:r>
              <a:rPr lang="en-US"/>
              <a:t>func</a:t>
            </a:r>
          </a:p>
        </p:txBody>
      </p:sp>
      <p:sp>
        <p:nvSpPr>
          <p:cNvPr id="179245" name="Text Box 45"/>
          <p:cNvSpPr txBox="1">
            <a:spLocks noChangeArrowheads="1"/>
          </p:cNvSpPr>
          <p:nvPr/>
        </p:nvSpPr>
        <p:spPr bwMode="auto">
          <a:xfrm>
            <a:off x="4419600" y="1524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9246" name="Text Box 46"/>
          <p:cNvSpPr txBox="1">
            <a:spLocks noChangeArrowheads="1"/>
          </p:cNvSpPr>
          <p:nvPr/>
        </p:nvSpPr>
        <p:spPr bwMode="auto">
          <a:xfrm>
            <a:off x="44196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9247" name="Text Box 47"/>
          <p:cNvSpPr txBox="1">
            <a:spLocks noChangeArrowheads="1"/>
          </p:cNvSpPr>
          <p:nvPr/>
        </p:nvSpPr>
        <p:spPr bwMode="auto">
          <a:xfrm>
            <a:off x="4419600" y="2057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9248" name="Text Box 48"/>
          <p:cNvSpPr txBox="1">
            <a:spLocks noChangeArrowheads="1"/>
          </p:cNvSpPr>
          <p:nvPr/>
        </p:nvSpPr>
        <p:spPr bwMode="auto">
          <a:xfrm>
            <a:off x="6484938" y="1981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aphicFrame>
        <p:nvGraphicFramePr>
          <p:cNvPr id="179291" name="Group 91"/>
          <p:cNvGraphicFramePr>
            <a:graphicFrameLocks noGrp="1"/>
          </p:cNvGraphicFramePr>
          <p:nvPr/>
        </p:nvGraphicFramePr>
        <p:xfrm>
          <a:off x="4953000" y="44196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66" name="Line 66"/>
          <p:cNvSpPr>
            <a:spLocks noChangeShapeType="1"/>
          </p:cNvSpPr>
          <p:nvPr/>
        </p:nvSpPr>
        <p:spPr bwMode="auto">
          <a:xfrm flipH="1" flipV="1">
            <a:off x="4572000" y="4038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67" name="Text Box 67"/>
          <p:cNvSpPr txBox="1">
            <a:spLocks noChangeArrowheads="1"/>
          </p:cNvSpPr>
          <p:nvPr/>
        </p:nvSpPr>
        <p:spPr bwMode="auto">
          <a:xfrm>
            <a:off x="4953000" y="3962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79268" name="Text Box 68"/>
          <p:cNvSpPr txBox="1">
            <a:spLocks noChangeArrowheads="1"/>
          </p:cNvSpPr>
          <p:nvPr/>
        </p:nvSpPr>
        <p:spPr bwMode="auto">
          <a:xfrm>
            <a:off x="4464050" y="44116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79269" name="Text Box 69"/>
          <p:cNvSpPr txBox="1">
            <a:spLocks noChangeArrowheads="1"/>
          </p:cNvSpPr>
          <p:nvPr/>
        </p:nvSpPr>
        <p:spPr bwMode="auto">
          <a:xfrm>
            <a:off x="4468813" y="48577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79270" name="Text Box 70"/>
          <p:cNvSpPr txBox="1">
            <a:spLocks noChangeArrowheads="1"/>
          </p:cNvSpPr>
          <p:nvPr/>
        </p:nvSpPr>
        <p:spPr bwMode="auto">
          <a:xfrm>
            <a:off x="4572000" y="3657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79271" name="Text Box 71"/>
          <p:cNvSpPr txBox="1">
            <a:spLocks noChangeArrowheads="1"/>
          </p:cNvSpPr>
          <p:nvPr/>
        </p:nvSpPr>
        <p:spPr bwMode="auto">
          <a:xfrm>
            <a:off x="4221163" y="39528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79272" name="Line 72"/>
          <p:cNvSpPr>
            <a:spLocks noChangeShapeType="1"/>
          </p:cNvSpPr>
          <p:nvPr/>
        </p:nvSpPr>
        <p:spPr bwMode="auto">
          <a:xfrm flipH="1">
            <a:off x="4800600" y="2743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73" name="Text Box 73"/>
          <p:cNvSpPr txBox="1">
            <a:spLocks noChangeArrowheads="1"/>
          </p:cNvSpPr>
          <p:nvPr/>
        </p:nvSpPr>
        <p:spPr bwMode="auto">
          <a:xfrm>
            <a:off x="4411663" y="24384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9292" name="Text Box 92"/>
          <p:cNvSpPr txBox="1">
            <a:spLocks noChangeArrowheads="1"/>
          </p:cNvSpPr>
          <p:nvPr/>
        </p:nvSpPr>
        <p:spPr bwMode="auto">
          <a:xfrm>
            <a:off x="4457700" y="53530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79293" name="Text Box 93"/>
          <p:cNvSpPr txBox="1">
            <a:spLocks noChangeArrowheads="1"/>
          </p:cNvSpPr>
          <p:nvPr/>
        </p:nvSpPr>
        <p:spPr bwMode="auto">
          <a:xfrm>
            <a:off x="4448175" y="57531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4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77934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359" name="Rectangle 111"/>
          <p:cNvSpPr>
            <a:spLocks noChangeArrowheads="1"/>
          </p:cNvSpPr>
          <p:nvPr/>
        </p:nvSpPr>
        <p:spPr bwMode="auto">
          <a:xfrm>
            <a:off x="3810000" y="1905000"/>
            <a:ext cx="4799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3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81360" name="Line 112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361" name="Line 113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362" name="Line 114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363" name="Line 115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20482" name="CP3 Ink a4d0cbe3-8d3b-4ec4-b2c9-543bb28a33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" y="2137800"/>
            <a:ext cx="7576651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2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6950" y="4230686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928685"/>
            <a:ext cx="3962400" cy="29178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19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05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4150" y="5221286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09750" y="4789487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1150" y="5221286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66950" y="5145086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 l="13880" t="35079" r="21766" b="38183"/>
          <a:stretch>
            <a:fillRect/>
          </a:stretch>
        </p:blipFill>
        <p:spPr bwMode="auto">
          <a:xfrm>
            <a:off x="4343399" y="3375025"/>
            <a:ext cx="447829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085188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75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endParaRPr lang="en-US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Karnaugh</a:t>
            </a:r>
            <a:r>
              <a:rPr lang="en-US" sz="2800" dirty="0">
                <a:latin typeface="Tahoma" pitchFamily="34" charset="0"/>
              </a:rPr>
              <a:t> maps identify which inputs are (</a:t>
            </a:r>
            <a:r>
              <a:rPr lang="en-US" sz="2800" dirty="0" err="1">
                <a:latin typeface="Tahoma" pitchFamily="34" charset="0"/>
              </a:rPr>
              <a:t>ir</a:t>
            </a:r>
            <a:r>
              <a:rPr lang="en-US" sz="2800" dirty="0">
                <a:latin typeface="Tahoma" pitchFamily="34" charset="0"/>
              </a:rPr>
              <a:t>)relevant to the output</a:t>
            </a:r>
          </a:p>
        </p:txBody>
      </p:sp>
      <p:sp>
        <p:nvSpPr>
          <p:cNvPr id="184376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7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78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79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369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106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9874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5926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99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3"/>
              </a:buBlip>
            </a:pPr>
            <a:r>
              <a:rPr lang="en-US" sz="2800" dirty="0">
                <a:latin typeface="Tahoma" pitchFamily="34" charset="0"/>
              </a:rPr>
              <a:t>Sum of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yields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r>
              <a:rPr lang="en-US" dirty="0">
                <a:latin typeface="Tahoma" pitchFamily="34" charset="0"/>
              </a:rPr>
              <a:t> + </a:t>
            </a:r>
            <a:r>
              <a:rPr lang="en-US" dirty="0" err="1">
                <a:latin typeface="Tahoma" pitchFamily="34" charset="0"/>
              </a:rPr>
              <a:t>abc</a:t>
            </a:r>
            <a:endParaRPr lang="en-US" dirty="0"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3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3"/>
              </a:buBlip>
            </a:pPr>
            <a:r>
              <a:rPr lang="en-US" sz="2800" dirty="0" err="1">
                <a:latin typeface="Tahoma" pitchFamily="34" charset="0"/>
              </a:rPr>
              <a:t>Karnaugh</a:t>
            </a:r>
            <a:r>
              <a:rPr lang="en-US" sz="2800" dirty="0">
                <a:latin typeface="Tahoma" pitchFamily="34" charset="0"/>
              </a:rPr>
              <a:t> map minimization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Cover all 1’s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Group adjacent blocks of 2</a:t>
            </a:r>
            <a:r>
              <a:rPr lang="en-US" baseline="30000" dirty="0">
                <a:latin typeface="Tahoma" pitchFamily="34" charset="0"/>
              </a:rPr>
              <a:t>n</a:t>
            </a:r>
            <a:r>
              <a:rPr lang="en-US" dirty="0">
                <a:latin typeface="Tahoma" pitchFamily="34" charset="0"/>
              </a:rPr>
              <a:t> 1’s that yield a rectangular shape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Encode the common features of the rectangle</a:t>
            </a:r>
          </a:p>
          <a:p>
            <a:pPr marL="1143000" lvl="2" indent="-228600" algn="l">
              <a:lnSpc>
                <a:spcPct val="102000"/>
              </a:lnSpc>
              <a:spcBef>
                <a:spcPts val="600"/>
              </a:spcBef>
              <a:buClr>
                <a:srgbClr val="6F89F7"/>
              </a:buClr>
              <a:buSzPct val="95000"/>
              <a:buFont typeface="Wingdings" pitchFamily="2" charset="2"/>
              <a:buChar char=""/>
            </a:pPr>
            <a:r>
              <a:rPr lang="en-US" sz="2000" dirty="0">
                <a:latin typeface="Tahoma" pitchFamily="34" charset="0"/>
              </a:rPr>
              <a:t>out = </a:t>
            </a:r>
            <a:r>
              <a:rPr lang="en-US" sz="2000" dirty="0" err="1">
                <a:latin typeface="Tahoma" pitchFamily="34" charset="0"/>
              </a:rPr>
              <a:t>ab</a:t>
            </a:r>
            <a:r>
              <a:rPr lang="en-US" sz="2000" dirty="0">
                <a:latin typeface="Tahoma" pitchFamily="34" charset="0"/>
              </a:rPr>
              <a:t> + ac</a:t>
            </a:r>
          </a:p>
        </p:txBody>
      </p:sp>
      <p:sp>
        <p:nvSpPr>
          <p:cNvPr id="185400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01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02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03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52418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430" name="Line 86"/>
          <p:cNvSpPr>
            <a:spLocks noChangeShapeType="1"/>
          </p:cNvSpPr>
          <p:nvPr/>
        </p:nvSpPr>
        <p:spPr bwMode="auto">
          <a:xfrm>
            <a:off x="5791200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31" name="Line 87"/>
          <p:cNvSpPr>
            <a:spLocks noChangeShapeType="1"/>
          </p:cNvSpPr>
          <p:nvPr/>
        </p:nvSpPr>
        <p:spPr bwMode="auto">
          <a:xfrm>
            <a:off x="6276975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  <p:pic>
        <p:nvPicPr>
          <p:cNvPr id="21506" name="CP3 Ink dc765575-4ac0-4a25-8241-3329d844c33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55" y="944280"/>
            <a:ext cx="3373051" cy="24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3694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35189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2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overlap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out = </a:t>
            </a:r>
            <a:r>
              <a:rPr lang="en-US" dirty="0" err="1">
                <a:latin typeface="Tahoma" pitchFamily="34" charset="0"/>
              </a:rPr>
              <a:t>bc</a:t>
            </a:r>
            <a:r>
              <a:rPr lang="en-US" dirty="0">
                <a:latin typeface="Tahoma" pitchFamily="34" charset="0"/>
              </a:rPr>
              <a:t> + ac + </a:t>
            </a:r>
            <a:r>
              <a:rPr lang="en-US" dirty="0" err="1">
                <a:latin typeface="Tahoma" pitchFamily="34" charset="0"/>
              </a:rPr>
              <a:t>ab</a:t>
            </a:r>
            <a:endParaRPr lang="en-US" dirty="0"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 algn="l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span 2, 4, 8 or more cells</a:t>
            </a:r>
          </a:p>
          <a:p>
            <a:pPr marL="741363" lvl="1" indent="-284163" algn="l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latin typeface="Tahoma" pitchFamily="34" charset="0"/>
              </a:rPr>
              <a:t>out = c + </a:t>
            </a:r>
            <a:r>
              <a:rPr lang="en-US" dirty="0" err="1">
                <a:latin typeface="Tahoma" pitchFamily="34" charset="0"/>
              </a:rPr>
              <a:t>ab</a:t>
            </a:r>
            <a:endParaRPr lang="en-US" dirty="0">
              <a:latin typeface="Tahoma" pitchFamily="34" charset="0"/>
            </a:endParaRP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16175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16704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84" name="Line 116"/>
          <p:cNvSpPr>
            <a:spLocks noChangeShapeType="1"/>
          </p:cNvSpPr>
          <p:nvPr/>
        </p:nvSpPr>
        <p:spPr bwMode="auto">
          <a:xfrm>
            <a:off x="6267450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5" name="Line 117"/>
          <p:cNvSpPr>
            <a:spLocks noChangeShapeType="1"/>
          </p:cNvSpPr>
          <p:nvPr/>
        </p:nvSpPr>
        <p:spPr bwMode="auto">
          <a:xfrm>
            <a:off x="5553075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86" name="Line 118"/>
          <p:cNvSpPr>
            <a:spLocks noChangeShapeType="1"/>
          </p:cNvSpPr>
          <p:nvPr/>
        </p:nvSpPr>
        <p:spPr bwMode="auto">
          <a:xfrm>
            <a:off x="5367338" y="5029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(2)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/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(2)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113213"/>
          </a:xfrm>
        </p:spPr>
        <p:txBody>
          <a:bodyPr/>
          <a:lstStyle/>
          <a:p>
            <a:r>
              <a:rPr lang="en-US" sz="2800" dirty="0"/>
              <a:t>The map wraps around</a:t>
            </a:r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35" name="Line 43"/>
          <p:cNvSpPr>
            <a:spLocks noChangeShapeType="1"/>
          </p:cNvSpPr>
          <p:nvPr/>
        </p:nvSpPr>
        <p:spPr bwMode="auto">
          <a:xfrm>
            <a:off x="5791200" y="4953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/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77" name="Line 85"/>
          <p:cNvSpPr>
            <a:spLocks noChangeShapeType="1"/>
          </p:cNvSpPr>
          <p:nvPr/>
        </p:nvSpPr>
        <p:spPr bwMode="auto">
          <a:xfrm>
            <a:off x="579120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(3)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953000"/>
          </a:xfrm>
        </p:spPr>
        <p:txBody>
          <a:bodyPr/>
          <a:lstStyle/>
          <a:p>
            <a:r>
              <a:rPr lang="en-US" sz="2400" dirty="0"/>
              <a:t>“Don’t care” values can be interpreted individually in whatever way is convenient</a:t>
            </a:r>
          </a:p>
          <a:p>
            <a:pPr lvl="1"/>
            <a:r>
              <a:rPr lang="en-US" sz="2000" dirty="0"/>
              <a:t>assume all x’s = 1</a:t>
            </a:r>
          </a:p>
          <a:p>
            <a:pPr lvl="1"/>
            <a:r>
              <a:rPr lang="en-US" sz="2000" dirty="0"/>
              <a:t>out = 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assume middle x’s = 0</a:t>
            </a:r>
          </a:p>
          <a:p>
            <a:pPr lvl="1"/>
            <a:r>
              <a:rPr lang="en-US" sz="2000" dirty="0"/>
              <a:t>assume 4</a:t>
            </a:r>
            <a:r>
              <a:rPr lang="en-US" sz="2000" baseline="30000" dirty="0"/>
              <a:t>th</a:t>
            </a:r>
            <a:r>
              <a:rPr lang="en-US" sz="2000" dirty="0"/>
              <a:t> column x = 1</a:t>
            </a:r>
          </a:p>
          <a:p>
            <a:pPr lvl="1"/>
            <a:r>
              <a:rPr lang="en-US" sz="2000" dirty="0"/>
              <a:t>out = </a:t>
            </a:r>
            <a:r>
              <a:rPr lang="en-US" sz="2000" dirty="0" err="1"/>
              <a:t>bd</a:t>
            </a:r>
            <a:endParaRPr lang="en-US" sz="2000" dirty="0"/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37281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15618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/>
              <a:t>A multiplexer selects between multiple inputs</a:t>
            </a:r>
          </a:p>
          <a:p>
            <a:pPr lvl="1"/>
            <a:r>
              <a:rPr lang="en-US"/>
              <a:t>out = a, if d = 0</a:t>
            </a:r>
          </a:p>
          <a:p>
            <a:pPr lvl="1"/>
            <a:r>
              <a:rPr lang="en-US"/>
              <a:t>out = b, if d = 1</a:t>
            </a:r>
          </a:p>
          <a:p>
            <a:pPr lvl="1"/>
            <a:endParaRPr lang="en-US"/>
          </a:p>
          <a:p>
            <a:r>
              <a:rPr lang="en-US"/>
              <a:t>Build truth table</a:t>
            </a:r>
          </a:p>
          <a:p>
            <a:r>
              <a:rPr lang="en-US"/>
              <a:t>Minimize diagram</a:t>
            </a:r>
          </a:p>
          <a:p>
            <a:r>
              <a:rPr lang="en-US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Build a truth table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=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a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+ a b d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sp>
        <p:nvSpPr>
          <p:cNvPr id="1288258" name="Line 66"/>
          <p:cNvSpPr>
            <a:spLocks noChangeShapeType="1"/>
          </p:cNvSpPr>
          <p:nvPr/>
        </p:nvSpPr>
        <p:spPr bwMode="auto">
          <a:xfrm>
            <a:off x="5999163" y="25019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59" name="Line 67"/>
          <p:cNvSpPr>
            <a:spLocks noChangeShapeType="1"/>
          </p:cNvSpPr>
          <p:nvPr/>
        </p:nvSpPr>
        <p:spPr bwMode="auto">
          <a:xfrm>
            <a:off x="6650038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0" name="Line 68"/>
          <p:cNvSpPr>
            <a:spLocks noChangeShapeType="1"/>
          </p:cNvSpPr>
          <p:nvPr/>
        </p:nvSpPr>
        <p:spPr bwMode="auto">
          <a:xfrm>
            <a:off x="8016875" y="24780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1" name="Line 69"/>
          <p:cNvSpPr>
            <a:spLocks noChangeShapeType="1"/>
          </p:cNvSpPr>
          <p:nvPr/>
        </p:nvSpPr>
        <p:spPr bwMode="auto">
          <a:xfrm>
            <a:off x="8312150" y="2473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65662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1873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To understand how to program,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we will build a processor (i.e. a logic circuit)</a:t>
            </a:r>
          </a:p>
          <a:p>
            <a:endParaRPr lang="en-US" sz="2800" dirty="0" smtClean="0"/>
          </a:p>
          <a:p>
            <a:r>
              <a:rPr lang="en-US" sz="2800" dirty="0"/>
              <a:t>L</a:t>
            </a:r>
            <a:r>
              <a:rPr lang="en-US" sz="2800" dirty="0" smtClean="0"/>
              <a:t>ogic circuits</a:t>
            </a:r>
            <a:endParaRPr lang="en-US" sz="2800" dirty="0"/>
          </a:p>
          <a:p>
            <a:pPr lvl="1"/>
            <a:r>
              <a:rPr lang="en-US" sz="2400" dirty="0"/>
              <a:t>Use P- and N-transistors to implement NAND or NOR gates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NAND or NOR gates to implement the logic </a:t>
            </a:r>
            <a:r>
              <a:rPr lang="en-US" sz="2400" dirty="0" smtClean="0"/>
              <a:t>circuits</a:t>
            </a:r>
          </a:p>
          <a:p>
            <a:pPr lvl="1"/>
            <a:r>
              <a:rPr lang="en-US" sz="2400" dirty="0" smtClean="0"/>
              <a:t>Build efficient logic circuits 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out = ad + </a:t>
            </a:r>
            <a:r>
              <a:rPr lang="en-US" dirty="0" err="1" smtClean="0"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2857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6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5580062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00  01  11 10</a:t>
            </a: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60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out = ad + </a:t>
            </a:r>
            <a:r>
              <a:rPr lang="en-US" dirty="0" err="1" smtClean="0"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27496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" name="Group 3"/>
          <p:cNvGraphicFramePr>
            <a:graphicFrameLocks/>
          </p:cNvGraphicFramePr>
          <p:nvPr/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implement any logic circuit</a:t>
            </a:r>
          </a:p>
          <a:p>
            <a:pPr lvl="1"/>
            <a:r>
              <a:rPr lang="en-US"/>
              <a:t>Can do it efficiently, using Karnaugh maps to find the minimal terms required</a:t>
            </a:r>
          </a:p>
          <a:p>
            <a:pPr lvl="1"/>
            <a:r>
              <a:rPr lang="en-US"/>
              <a:t>Can use either NAND or NOR gates to implement the logic circuit</a:t>
            </a:r>
          </a:p>
          <a:p>
            <a:pPr lvl="1"/>
            <a:r>
              <a:rPr lang="en-US"/>
              <a:t>Can use P- and N-transistors to implement NAND or NOR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Better Switch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92492" y="1031846"/>
            <a:ext cx="5022908" cy="1330354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One current controls another (larger) </a:t>
            </a: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0" y="1271588"/>
            <a:ext cx="2157413" cy="21574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14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4568825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00200" y="4137026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1600" y="4568825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4492625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1" y="4949825"/>
            <a:ext cx="685800" cy="1143000"/>
          </a:xfrm>
          <a:prstGeom prst="can">
            <a:avLst>
              <a:gd name="adj" fmla="val 41667"/>
            </a:avLst>
          </a:prstGeom>
          <a:solidFill>
            <a:srgbClr val="EB613D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1" y="5635625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6" name="Freeform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1" y="5511800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7" name="Freeform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8801" y="5370513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8" name="Freeform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28800" y="5249863"/>
            <a:ext cx="1798638" cy="88900"/>
          </a:xfrm>
          <a:custGeom>
            <a:avLst/>
            <a:gdLst/>
            <a:ahLst/>
            <a:cxnLst>
              <a:cxn ang="0">
                <a:pos x="4994" y="241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4995" h="246">
                <a:moveTo>
                  <a:pt x="4994" y="241"/>
                </a:moveTo>
                <a:cubicBezTo>
                  <a:pt x="4359" y="241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9" name="Freeform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1" y="5740400"/>
            <a:ext cx="1828800" cy="88900"/>
          </a:xfrm>
          <a:custGeom>
            <a:avLst/>
            <a:gdLst/>
            <a:ahLst/>
            <a:cxnLst>
              <a:cxn ang="0">
                <a:pos x="5080" y="0"/>
              </a:cxn>
              <a:cxn ang="0">
                <a:pos x="4128" y="245"/>
              </a:cxn>
              <a:cxn ang="0">
                <a:pos x="0" y="245"/>
              </a:cxn>
            </a:cxnLst>
            <a:rect l="0" t="0" r="r" b="b"/>
            <a:pathLst>
              <a:path w="5081" h="246">
                <a:moveTo>
                  <a:pt x="5080" y="0"/>
                </a:moveTo>
                <a:cubicBezTo>
                  <a:pt x="5080" y="135"/>
                  <a:pt x="4654" y="245"/>
                  <a:pt x="4128" y="245"/>
                </a:cubicBezTo>
                <a:cubicBezTo>
                  <a:pt x="3602" y="245"/>
                  <a:pt x="1905" y="245"/>
                  <a:pt x="0" y="245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3892492" y="2613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Static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Keeps consuming power when in the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ON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state</a:t>
            </a:r>
          </a:p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Dynamic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Jump in power consumption when switching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CP3 Ink 829eae64-a5c2-4d44-99a5-d0de4c8cfc8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4" y="4975620"/>
            <a:ext cx="4118851" cy="8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>
            <p:custDataLst>
              <p:tags r:id="rId1"/>
            </p:custDataLst>
          </p:nvPr>
        </p:nvSpPr>
        <p:spPr>
          <a:xfrm>
            <a:off x="3276600" y="2286000"/>
            <a:ext cx="2133600" cy="21336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3962400" y="2133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4191000" y="3505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6576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5" name="Oval 14"/>
          <p:cNvSpPr/>
          <p:nvPr>
            <p:custDataLst>
              <p:tags r:id="rId5"/>
            </p:custDataLst>
          </p:nvPr>
        </p:nvSpPr>
        <p:spPr>
          <a:xfrm>
            <a:off x="4038600" y="2667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6" name="Oval 15"/>
          <p:cNvSpPr/>
          <p:nvPr>
            <p:custDataLst>
              <p:tags r:id="rId6"/>
            </p:custDataLst>
          </p:nvPr>
        </p:nvSpPr>
        <p:spPr>
          <a:xfrm>
            <a:off x="4495800" y="28956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3733800" y="33528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3962400" y="3505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44958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2" name="Oval 21"/>
          <p:cNvSpPr/>
          <p:nvPr>
            <p:custDataLst>
              <p:tags r:id="rId10"/>
            </p:custDataLst>
          </p:nvPr>
        </p:nvSpPr>
        <p:spPr>
          <a:xfrm>
            <a:off x="3750578" y="2811011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3" name="Oval 22"/>
          <p:cNvSpPr/>
          <p:nvPr>
            <p:custDataLst>
              <p:tags r:id="rId11"/>
            </p:custDataLst>
          </p:nvPr>
        </p:nvSpPr>
        <p:spPr>
          <a:xfrm>
            <a:off x="3962400" y="3276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4" name="Oval 23"/>
          <p:cNvSpPr/>
          <p:nvPr>
            <p:custDataLst>
              <p:tags r:id="rId12"/>
            </p:custDataLst>
          </p:nvPr>
        </p:nvSpPr>
        <p:spPr>
          <a:xfrm>
            <a:off x="4267200" y="2743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5" name="Oval 24"/>
          <p:cNvSpPr/>
          <p:nvPr>
            <p:custDataLst>
              <p:tags r:id="rId13"/>
            </p:custDataLst>
          </p:nvPr>
        </p:nvSpPr>
        <p:spPr>
          <a:xfrm>
            <a:off x="3886200" y="2895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6" name="Oval 25"/>
          <p:cNvSpPr/>
          <p:nvPr>
            <p:custDataLst>
              <p:tags r:id="rId14"/>
            </p:custDataLst>
          </p:nvPr>
        </p:nvSpPr>
        <p:spPr>
          <a:xfrm>
            <a:off x="4419600" y="33528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7" name="Oval 26"/>
          <p:cNvSpPr/>
          <p:nvPr>
            <p:custDataLst>
              <p:tags r:id="rId15"/>
            </p:custDataLst>
          </p:nvPr>
        </p:nvSpPr>
        <p:spPr>
          <a:xfrm>
            <a:off x="43434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8" name="Oval 27"/>
          <p:cNvSpPr/>
          <p:nvPr>
            <p:custDataLst>
              <p:tags r:id="rId16"/>
            </p:custDataLst>
          </p:nvPr>
        </p:nvSpPr>
        <p:spPr>
          <a:xfrm>
            <a:off x="39624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9" name="Oval 28"/>
          <p:cNvSpPr/>
          <p:nvPr>
            <p:custDataLst>
              <p:tags r:id="rId17"/>
            </p:custDataLst>
          </p:nvPr>
        </p:nvSpPr>
        <p:spPr>
          <a:xfrm>
            <a:off x="4343400" y="4191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1" name="Oval 30"/>
          <p:cNvSpPr/>
          <p:nvPr>
            <p:custDataLst>
              <p:tags r:id="rId18"/>
            </p:custDataLst>
          </p:nvPr>
        </p:nvSpPr>
        <p:spPr>
          <a:xfrm>
            <a:off x="2667000" y="1676400"/>
            <a:ext cx="3352800" cy="33528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Oval 31"/>
          <p:cNvSpPr/>
          <p:nvPr>
            <p:custDataLst>
              <p:tags r:id="rId19"/>
            </p:custDataLst>
          </p:nvPr>
        </p:nvSpPr>
        <p:spPr>
          <a:xfrm>
            <a:off x="5105400" y="4572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3276600" y="1752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4" name="Oval 33"/>
          <p:cNvSpPr/>
          <p:nvPr>
            <p:custDataLst>
              <p:tags r:id="rId21"/>
            </p:custDataLst>
          </p:nvPr>
        </p:nvSpPr>
        <p:spPr>
          <a:xfrm>
            <a:off x="3733800" y="4800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5" name="Oval 34"/>
          <p:cNvSpPr/>
          <p:nvPr>
            <p:custDataLst>
              <p:tags r:id="rId22"/>
            </p:custDataLst>
          </p:nvPr>
        </p:nvSpPr>
        <p:spPr>
          <a:xfrm>
            <a:off x="4495800" y="1524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6" name="Oval 35"/>
          <p:cNvSpPr/>
          <p:nvPr>
            <p:custDataLst>
              <p:tags r:id="rId23"/>
            </p:custDataLst>
          </p:nvPr>
        </p:nvSpPr>
        <p:spPr>
          <a:xfrm>
            <a:off x="2514600" y="28194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7" name="Oval 36"/>
          <p:cNvSpPr/>
          <p:nvPr>
            <p:custDataLst>
              <p:tags r:id="rId24"/>
            </p:custDataLst>
          </p:nvPr>
        </p:nvSpPr>
        <p:spPr>
          <a:xfrm>
            <a:off x="2743200" y="4114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8" name="Oval 37"/>
          <p:cNvSpPr/>
          <p:nvPr>
            <p:custDataLst>
              <p:tags r:id="rId25"/>
            </p:custDataLst>
          </p:nvPr>
        </p:nvSpPr>
        <p:spPr>
          <a:xfrm>
            <a:off x="5638800" y="2362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9" name="Oval 38"/>
          <p:cNvSpPr/>
          <p:nvPr>
            <p:custDataLst>
              <p:tags r:id="rId26"/>
            </p:custDataLst>
          </p:nvPr>
        </p:nvSpPr>
        <p:spPr>
          <a:xfrm>
            <a:off x="5791200" y="3505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0" name="Oval 39"/>
          <p:cNvSpPr/>
          <p:nvPr>
            <p:custDataLst>
              <p:tags r:id="rId27"/>
            </p:custDataLst>
          </p:nvPr>
        </p:nvSpPr>
        <p:spPr>
          <a:xfrm>
            <a:off x="1981200" y="990600"/>
            <a:ext cx="4724400" cy="47244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>
            <p:custDataLst>
              <p:tags r:id="rId28"/>
            </p:custDataLst>
          </p:nvPr>
        </p:nvSpPr>
        <p:spPr>
          <a:xfrm>
            <a:off x="3581400" y="5410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2" name="Oval 41"/>
          <p:cNvSpPr/>
          <p:nvPr>
            <p:custDataLst>
              <p:tags r:id="rId29"/>
            </p:custDataLst>
          </p:nvPr>
        </p:nvSpPr>
        <p:spPr>
          <a:xfrm>
            <a:off x="4724400" y="838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3" name="Oval 42"/>
          <p:cNvSpPr/>
          <p:nvPr>
            <p:custDataLst>
              <p:tags r:id="rId30"/>
            </p:custDataLst>
          </p:nvPr>
        </p:nvSpPr>
        <p:spPr>
          <a:xfrm>
            <a:off x="6477000" y="3733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4" name="Oval 43"/>
          <p:cNvSpPr/>
          <p:nvPr>
            <p:custDataLst>
              <p:tags r:id="rId31"/>
            </p:custDataLst>
          </p:nvPr>
        </p:nvSpPr>
        <p:spPr>
          <a:xfrm>
            <a:off x="1828800" y="2590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50" name="Oval 49"/>
          <p:cNvSpPr/>
          <p:nvPr>
            <p:custDataLst>
              <p:tags r:id="rId32"/>
            </p:custDataLst>
          </p:nvPr>
        </p:nvSpPr>
        <p:spPr>
          <a:xfrm>
            <a:off x="4800600" y="5410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1" name="Oval 50"/>
          <p:cNvSpPr/>
          <p:nvPr>
            <p:custDataLst>
              <p:tags r:id="rId33"/>
            </p:custDataLst>
          </p:nvPr>
        </p:nvSpPr>
        <p:spPr>
          <a:xfrm>
            <a:off x="6477000" y="2590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2" name="Oval 51"/>
          <p:cNvSpPr/>
          <p:nvPr>
            <p:custDataLst>
              <p:tags r:id="rId34"/>
            </p:custDataLst>
          </p:nvPr>
        </p:nvSpPr>
        <p:spPr>
          <a:xfrm>
            <a:off x="1828800" y="3733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3" name="Oval 52"/>
          <p:cNvSpPr/>
          <p:nvPr>
            <p:custDataLst>
              <p:tags r:id="rId35"/>
            </p:custDataLst>
          </p:nvPr>
        </p:nvSpPr>
        <p:spPr>
          <a:xfrm>
            <a:off x="3581400" y="838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7254539" y="19913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hole</a:t>
            </a:r>
          </a:p>
        </p:txBody>
      </p:sp>
      <p:cxnSp>
        <p:nvCxnSpPr>
          <p:cNvPr id="63" name="Straight Arrow Connector 62"/>
          <p:cNvCxnSpPr/>
          <p:nvPr>
            <p:custDataLst>
              <p:tags r:id="rId37"/>
            </p:custDataLst>
          </p:nvPr>
        </p:nvCxnSpPr>
        <p:spPr>
          <a:xfrm rot="10800000" flipV="1">
            <a:off x="6858000" y="2286000"/>
            <a:ext cx="457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>
            <p:custDataLst>
              <p:tags r:id="rId1"/>
            </p:custDataLst>
          </p:nvPr>
        </p:nvGrpSpPr>
        <p:grpSpPr>
          <a:xfrm>
            <a:off x="1371600" y="1295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2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2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2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8"/>
          <p:cNvGrpSpPr/>
          <p:nvPr>
            <p:custDataLst>
              <p:tags r:id="rId2"/>
            </p:custDataLst>
          </p:nvPr>
        </p:nvGrpSpPr>
        <p:grpSpPr>
          <a:xfrm>
            <a:off x="3810000" y="1295400"/>
            <a:ext cx="1219200" cy="1219200"/>
            <a:chOff x="1295400" y="914400"/>
            <a:chExt cx="1219200" cy="1219200"/>
          </a:xfrm>
        </p:grpSpPr>
        <p:sp>
          <p:nvSpPr>
            <p:cNvPr id="40" name="Oval 39"/>
            <p:cNvSpPr/>
            <p:nvPr>
              <p:custDataLst>
                <p:tags r:id="rId1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1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" name="Oval 41"/>
            <p:cNvSpPr/>
            <p:nvPr>
              <p:custDataLst>
                <p:tags r:id="rId2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42"/>
            <p:cNvSpPr/>
            <p:nvPr>
              <p:custDataLst>
                <p:tags r:id="rId2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44"/>
            <p:cNvSpPr/>
            <p:nvPr>
              <p:custDataLst>
                <p:tags r:id="rId2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46"/>
            <p:cNvSpPr/>
            <p:nvPr>
              <p:custDataLst>
                <p:tags r:id="rId2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2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9" name="TextBox 78"/>
          <p:cNvSpPr txBox="1"/>
          <p:nvPr>
            <p:custDataLst>
              <p:tags r:id="rId3"/>
            </p:custDataLst>
          </p:nvPr>
        </p:nvSpPr>
        <p:spPr>
          <a:xfrm>
            <a:off x="3886200" y="2743200"/>
            <a:ext cx="112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80" name="TextBox 79"/>
          <p:cNvSpPr txBox="1"/>
          <p:nvPr>
            <p:custDataLst>
              <p:tags r:id="rId4"/>
            </p:custDataLst>
          </p:nvPr>
        </p:nvSpPr>
        <p:spPr>
          <a:xfrm>
            <a:off x="5791200" y="2743200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Phosphorus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1447800" y="2743200"/>
            <a:ext cx="106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Boron</a:t>
            </a:r>
          </a:p>
        </p:txBody>
      </p:sp>
      <p:grpSp>
        <p:nvGrpSpPr>
          <p:cNvPr id="12" name="Group 82"/>
          <p:cNvGrpSpPr/>
          <p:nvPr>
            <p:custDataLst>
              <p:tags r:id="rId6"/>
            </p:custDataLst>
          </p:nvPr>
        </p:nvGrpSpPr>
        <p:grpSpPr>
          <a:xfrm>
            <a:off x="6096000" y="1295400"/>
            <a:ext cx="1219200" cy="1219200"/>
            <a:chOff x="6019800" y="914400"/>
            <a:chExt cx="1219200" cy="1219200"/>
          </a:xfrm>
        </p:grpSpPr>
        <p:sp>
          <p:nvSpPr>
            <p:cNvPr id="70" name="Oval 69"/>
            <p:cNvSpPr/>
            <p:nvPr>
              <p:custDataLst>
                <p:tags r:id="rId9"/>
              </p:custDataLst>
            </p:nvPr>
          </p:nvSpPr>
          <p:spPr>
            <a:xfrm>
              <a:off x="60198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10"/>
              </p:custDataLst>
            </p:nvPr>
          </p:nvSpPr>
          <p:spPr>
            <a:xfrm>
              <a:off x="6324600" y="1219200"/>
              <a:ext cx="609600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72" name="Oval 71"/>
            <p:cNvSpPr/>
            <p:nvPr>
              <p:custDataLst>
                <p:tags r:id="rId11"/>
              </p:custDataLst>
            </p:nvPr>
          </p:nvSpPr>
          <p:spPr>
            <a:xfrm>
              <a:off x="60198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>
              <p:custDataLst>
                <p:tags r:id="rId12"/>
              </p:custDataLst>
            </p:nvPr>
          </p:nvSpPr>
          <p:spPr>
            <a:xfrm>
              <a:off x="70104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13"/>
              </p:custDataLst>
            </p:nvPr>
          </p:nvSpPr>
          <p:spPr>
            <a:xfrm>
              <a:off x="67056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" name="Oval 75"/>
            <p:cNvSpPr/>
            <p:nvPr>
              <p:custDataLst>
                <p:tags r:id="rId14"/>
              </p:custDataLst>
            </p:nvPr>
          </p:nvSpPr>
          <p:spPr>
            <a:xfrm>
              <a:off x="63246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5"/>
              </p:custDataLst>
            </p:nvPr>
          </p:nvSpPr>
          <p:spPr>
            <a:xfrm>
              <a:off x="63246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" name="Oval 77"/>
            <p:cNvSpPr/>
            <p:nvPr>
              <p:custDataLst>
                <p:tags r:id="rId16"/>
              </p:custDataLst>
            </p:nvPr>
          </p:nvSpPr>
          <p:spPr>
            <a:xfrm>
              <a:off x="67056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17"/>
              </p:custDataLst>
            </p:nvPr>
          </p:nvSpPr>
          <p:spPr>
            <a:xfrm>
              <a:off x="7010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84" name="Oval 83"/>
          <p:cNvSpPr/>
          <p:nvPr>
            <p:custDataLst>
              <p:tags r:id="rId7"/>
            </p:custDataLst>
          </p:nvPr>
        </p:nvSpPr>
        <p:spPr>
          <a:xfrm>
            <a:off x="1371600" y="1981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35" name="Title 3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3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3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" name="Oval 4"/>
            <p:cNvSpPr/>
            <p:nvPr>
              <p:custDataLst>
                <p:tags r:id="rId3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3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13" name="Oval 12"/>
            <p:cNvSpPr/>
            <p:nvPr>
              <p:custDataLst>
                <p:tags r:id="rId3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" name="Oval 13"/>
            <p:cNvSpPr/>
            <p:nvPr>
              <p:custDataLst>
                <p:tags r:id="rId3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>
              <p:custDataLst>
                <p:tags r:id="rId3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15"/>
            <p:cNvSpPr/>
            <p:nvPr>
              <p:custDataLst>
                <p:tags r:id="rId3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7" name="Oval 16"/>
            <p:cNvSpPr/>
            <p:nvPr>
              <p:custDataLst>
                <p:tags r:id="rId3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>
              <p:custDataLst>
                <p:tags r:id="rId3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9" name="Oval 18"/>
            <p:cNvSpPr/>
            <p:nvPr>
              <p:custDataLst>
                <p:tags r:id="rId3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>
              <p:custDataLst>
                <p:tags r:id="rId3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1" name="Oval 20"/>
            <p:cNvSpPr/>
            <p:nvPr>
              <p:custDataLst>
                <p:tags r:id="rId3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23" name="Oval 22"/>
            <p:cNvSpPr/>
            <p:nvPr>
              <p:custDataLst>
                <p:tags r:id="rId3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" name="Oval 23"/>
            <p:cNvSpPr/>
            <p:nvPr>
              <p:custDataLst>
                <p:tags r:id="rId3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" name="Oval 24"/>
            <p:cNvSpPr/>
            <p:nvPr>
              <p:custDataLst>
                <p:tags r:id="rId3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>
              <p:custDataLst>
                <p:tags r:id="rId3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" name="Oval 26"/>
            <p:cNvSpPr/>
            <p:nvPr>
              <p:custDataLst>
                <p:tags r:id="rId3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>
              <p:custDataLst>
                <p:tags r:id="rId3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" name="Oval 28"/>
            <p:cNvSpPr/>
            <p:nvPr>
              <p:custDataLst>
                <p:tags r:id="rId3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>
              <p:custDataLst>
                <p:tags r:id="rId3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" name="Oval 30"/>
            <p:cNvSpPr/>
            <p:nvPr>
              <p:custDataLst>
                <p:tags r:id="rId3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>
            <p:custDataLst>
              <p:tags r:id="rId4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3" name="Oval 32"/>
            <p:cNvSpPr/>
            <p:nvPr>
              <p:custDataLst>
                <p:tags r:id="rId3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" name="Oval 33"/>
            <p:cNvSpPr/>
            <p:nvPr>
              <p:custDataLst>
                <p:tags r:id="rId3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" name="Oval 34"/>
            <p:cNvSpPr/>
            <p:nvPr>
              <p:custDataLst>
                <p:tags r:id="rId3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Oval 35"/>
            <p:cNvSpPr/>
            <p:nvPr>
              <p:custDataLst>
                <p:tags r:id="rId3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" name="Oval 36"/>
            <p:cNvSpPr/>
            <p:nvPr>
              <p:custDataLst>
                <p:tags r:id="rId3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Oval 37"/>
            <p:cNvSpPr/>
            <p:nvPr>
              <p:custDataLst>
                <p:tags r:id="rId3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" name="Oval 38"/>
            <p:cNvSpPr/>
            <p:nvPr>
              <p:custDataLst>
                <p:tags r:id="rId3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>
              <p:custDataLst>
                <p:tags r:id="rId3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3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2" name="Group 41"/>
          <p:cNvGrpSpPr/>
          <p:nvPr>
            <p:custDataLst>
              <p:tags r:id="rId5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43" name="Oval 42"/>
            <p:cNvSpPr/>
            <p:nvPr>
              <p:custDataLst>
                <p:tags r:id="rId3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3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" name="Oval 44"/>
            <p:cNvSpPr/>
            <p:nvPr>
              <p:custDataLst>
                <p:tags r:id="rId3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45"/>
            <p:cNvSpPr/>
            <p:nvPr>
              <p:custDataLst>
                <p:tags r:id="rId3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47"/>
            <p:cNvSpPr/>
            <p:nvPr>
              <p:custDataLst>
                <p:tags r:id="rId3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>
              <p:custDataLst>
                <p:tags r:id="rId3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" name="Group 51"/>
          <p:cNvGrpSpPr/>
          <p:nvPr>
            <p:custDataLst>
              <p:tags r:id="rId6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3" name="Oval 52"/>
            <p:cNvSpPr/>
            <p:nvPr>
              <p:custDataLst>
                <p:tags r:id="rId3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55"/>
            <p:cNvSpPr/>
            <p:nvPr>
              <p:custDataLst>
                <p:tags r:id="rId3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3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57"/>
            <p:cNvSpPr/>
            <p:nvPr>
              <p:custDataLst>
                <p:tags r:id="rId3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" name="Oval 58"/>
            <p:cNvSpPr/>
            <p:nvPr>
              <p:custDataLst>
                <p:tags r:id="rId3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3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" name="Oval 60"/>
            <p:cNvSpPr/>
            <p:nvPr>
              <p:custDataLst>
                <p:tags r:id="rId3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63" name="Oval 62"/>
            <p:cNvSpPr/>
            <p:nvPr>
              <p:custDataLst>
                <p:tags r:id="rId2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" name="Oval 63"/>
            <p:cNvSpPr/>
            <p:nvPr>
              <p:custDataLst>
                <p:tags r:id="rId2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65" name="Oval 64"/>
            <p:cNvSpPr/>
            <p:nvPr>
              <p:custDataLst>
                <p:tags r:id="rId2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2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" name="Oval 66"/>
            <p:cNvSpPr/>
            <p:nvPr>
              <p:custDataLst>
                <p:tags r:id="rId2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3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" name="Oval 68"/>
            <p:cNvSpPr/>
            <p:nvPr>
              <p:custDataLst>
                <p:tags r:id="rId3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3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3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2" name="Group 71"/>
          <p:cNvGrpSpPr/>
          <p:nvPr>
            <p:custDataLst>
              <p:tags r:id="rId8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3" name="Oval 72"/>
            <p:cNvSpPr/>
            <p:nvPr>
              <p:custDataLst>
                <p:tags r:id="rId2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" name="Oval 73"/>
            <p:cNvSpPr/>
            <p:nvPr>
              <p:custDataLst>
                <p:tags r:id="rId2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2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2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" name="Oval 76"/>
            <p:cNvSpPr/>
            <p:nvPr>
              <p:custDataLst>
                <p:tags r:id="rId2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" name="Oval 78"/>
            <p:cNvSpPr/>
            <p:nvPr>
              <p:custDataLst>
                <p:tags r:id="rId2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1" name="Oval 80"/>
            <p:cNvSpPr/>
            <p:nvPr>
              <p:custDataLst>
                <p:tags r:id="rId2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2" name="Group 121"/>
          <p:cNvGrpSpPr/>
          <p:nvPr>
            <p:custDataLst>
              <p:tags r:id="rId9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123" name="Oval 122"/>
            <p:cNvSpPr/>
            <p:nvPr>
              <p:custDataLst>
                <p:tags r:id="rId2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125"/>
            <p:cNvSpPr/>
            <p:nvPr>
              <p:custDataLst>
                <p:tags r:id="rId2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Oval 127"/>
            <p:cNvSpPr/>
            <p:nvPr>
              <p:custDataLst>
                <p:tags r:id="rId2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>
              <p:custDataLst>
                <p:tags r:id="rId2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2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3" name="Group 131"/>
          <p:cNvGrpSpPr/>
          <p:nvPr>
            <p:custDataLst>
              <p:tags r:id="rId10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133" name="Oval 132"/>
            <p:cNvSpPr/>
            <p:nvPr>
              <p:custDataLst>
                <p:tags r:id="rId2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2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35" name="Oval 134"/>
            <p:cNvSpPr/>
            <p:nvPr>
              <p:custDataLst>
                <p:tags r:id="rId2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135"/>
            <p:cNvSpPr/>
            <p:nvPr>
              <p:custDataLst>
                <p:tags r:id="rId2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7" name="Oval 136"/>
            <p:cNvSpPr/>
            <p:nvPr>
              <p:custDataLst>
                <p:tags r:id="rId2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137"/>
            <p:cNvSpPr/>
            <p:nvPr>
              <p:custDataLst>
                <p:tags r:id="rId2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9" name="Oval 138"/>
            <p:cNvSpPr/>
            <p:nvPr>
              <p:custDataLst>
                <p:tags r:id="rId2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139"/>
            <p:cNvSpPr/>
            <p:nvPr>
              <p:custDataLst>
                <p:tags r:id="rId2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1" name="Oval 140"/>
            <p:cNvSpPr/>
            <p:nvPr>
              <p:custDataLst>
                <p:tags r:id="rId2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4" name="Group 141"/>
          <p:cNvGrpSpPr/>
          <p:nvPr>
            <p:custDataLst>
              <p:tags r:id="rId1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143" name="Oval 142"/>
            <p:cNvSpPr/>
            <p:nvPr>
              <p:custDataLst>
                <p:tags r:id="rId25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4" name="Oval 143"/>
            <p:cNvSpPr/>
            <p:nvPr>
              <p:custDataLst>
                <p:tags r:id="rId2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45" name="Oval 144"/>
            <p:cNvSpPr/>
            <p:nvPr>
              <p:custDataLst>
                <p:tags r:id="rId2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145"/>
            <p:cNvSpPr/>
            <p:nvPr>
              <p:custDataLst>
                <p:tags r:id="rId2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7" name="Oval 146"/>
            <p:cNvSpPr/>
            <p:nvPr>
              <p:custDataLst>
                <p:tags r:id="rId2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Oval 147"/>
            <p:cNvSpPr/>
            <p:nvPr>
              <p:custDataLst>
                <p:tags r:id="rId2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9" name="Oval 148"/>
            <p:cNvSpPr/>
            <p:nvPr>
              <p:custDataLst>
                <p:tags r:id="rId2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149"/>
            <p:cNvSpPr/>
            <p:nvPr>
              <p:custDataLst>
                <p:tags r:id="rId2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1" name="Oval 150"/>
            <p:cNvSpPr/>
            <p:nvPr>
              <p:custDataLst>
                <p:tags r:id="rId2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5" name="Group 151"/>
          <p:cNvGrpSpPr/>
          <p:nvPr>
            <p:custDataLst>
              <p:tags r:id="rId12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153" name="Oval 152"/>
            <p:cNvSpPr/>
            <p:nvPr>
              <p:custDataLst>
                <p:tags r:id="rId25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4" name="Oval 153"/>
            <p:cNvSpPr/>
            <p:nvPr>
              <p:custDataLst>
                <p:tags r:id="rId25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5" name="Oval 154"/>
            <p:cNvSpPr/>
            <p:nvPr>
              <p:custDataLst>
                <p:tags r:id="rId25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6" name="Oval 155"/>
            <p:cNvSpPr/>
            <p:nvPr>
              <p:custDataLst>
                <p:tags r:id="rId25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7" name="Oval 156"/>
            <p:cNvSpPr/>
            <p:nvPr>
              <p:custDataLst>
                <p:tags r:id="rId25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8" name="Oval 157"/>
            <p:cNvSpPr/>
            <p:nvPr>
              <p:custDataLst>
                <p:tags r:id="rId25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9" name="Oval 158"/>
            <p:cNvSpPr/>
            <p:nvPr>
              <p:custDataLst>
                <p:tags r:id="rId25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Oval 159"/>
            <p:cNvSpPr/>
            <p:nvPr>
              <p:custDataLst>
                <p:tags r:id="rId25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61" name="Oval 160"/>
            <p:cNvSpPr/>
            <p:nvPr>
              <p:custDataLst>
                <p:tags r:id="rId25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6" name="Group 241"/>
          <p:cNvGrpSpPr/>
          <p:nvPr>
            <p:custDataLst>
              <p:tags r:id="rId13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243" name="Oval 242"/>
            <p:cNvSpPr/>
            <p:nvPr>
              <p:custDataLst>
                <p:tags r:id="rId24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4" name="Oval 243"/>
            <p:cNvSpPr/>
            <p:nvPr>
              <p:custDataLst>
                <p:tags r:id="rId24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45" name="Oval 244"/>
            <p:cNvSpPr/>
            <p:nvPr>
              <p:custDataLst>
                <p:tags r:id="rId24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6" name="Oval 245"/>
            <p:cNvSpPr/>
            <p:nvPr>
              <p:custDataLst>
                <p:tags r:id="rId24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7" name="Oval 246"/>
            <p:cNvSpPr/>
            <p:nvPr>
              <p:custDataLst>
                <p:tags r:id="rId24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8" name="Oval 247"/>
            <p:cNvSpPr/>
            <p:nvPr>
              <p:custDataLst>
                <p:tags r:id="rId24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9" name="Oval 248"/>
            <p:cNvSpPr/>
            <p:nvPr>
              <p:custDataLst>
                <p:tags r:id="rId24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0" name="Oval 249"/>
            <p:cNvSpPr/>
            <p:nvPr>
              <p:custDataLst>
                <p:tags r:id="rId24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1" name="Oval 250"/>
            <p:cNvSpPr/>
            <p:nvPr>
              <p:custDataLst>
                <p:tags r:id="rId24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7" name="Group 251"/>
          <p:cNvGrpSpPr/>
          <p:nvPr>
            <p:custDataLst>
              <p:tags r:id="rId14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253" name="Oval 252"/>
            <p:cNvSpPr/>
            <p:nvPr>
              <p:custDataLst>
                <p:tags r:id="rId23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4" name="Oval 253"/>
            <p:cNvSpPr/>
            <p:nvPr>
              <p:custDataLst>
                <p:tags r:id="rId23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5" name="Oval 254"/>
            <p:cNvSpPr/>
            <p:nvPr>
              <p:custDataLst>
                <p:tags r:id="rId23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6" name="Oval 255"/>
            <p:cNvSpPr/>
            <p:nvPr>
              <p:custDataLst>
                <p:tags r:id="rId23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7" name="Oval 256"/>
            <p:cNvSpPr/>
            <p:nvPr>
              <p:custDataLst>
                <p:tags r:id="rId23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8" name="Oval 257"/>
            <p:cNvSpPr/>
            <p:nvPr>
              <p:custDataLst>
                <p:tags r:id="rId23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9" name="Oval 258"/>
            <p:cNvSpPr/>
            <p:nvPr>
              <p:custDataLst>
                <p:tags r:id="rId23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0" name="Oval 259"/>
            <p:cNvSpPr/>
            <p:nvPr>
              <p:custDataLst>
                <p:tags r:id="rId23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1" name="Oval 260"/>
            <p:cNvSpPr/>
            <p:nvPr>
              <p:custDataLst>
                <p:tags r:id="rId24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8" name="Group 261"/>
          <p:cNvGrpSpPr/>
          <p:nvPr>
            <p:custDataLst>
              <p:tags r:id="rId15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263" name="Oval 262"/>
            <p:cNvSpPr/>
            <p:nvPr>
              <p:custDataLst>
                <p:tags r:id="rId22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4" name="Oval 263"/>
            <p:cNvSpPr/>
            <p:nvPr>
              <p:custDataLst>
                <p:tags r:id="rId22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65" name="Oval 264"/>
            <p:cNvSpPr/>
            <p:nvPr>
              <p:custDataLst>
                <p:tags r:id="rId22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6" name="Oval 265"/>
            <p:cNvSpPr/>
            <p:nvPr>
              <p:custDataLst>
                <p:tags r:id="rId22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7" name="Oval 266"/>
            <p:cNvSpPr/>
            <p:nvPr>
              <p:custDataLst>
                <p:tags r:id="rId22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8" name="Oval 267"/>
            <p:cNvSpPr/>
            <p:nvPr>
              <p:custDataLst>
                <p:tags r:id="rId22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9" name="Oval 268"/>
            <p:cNvSpPr/>
            <p:nvPr>
              <p:custDataLst>
                <p:tags r:id="rId22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0" name="Oval 269"/>
            <p:cNvSpPr/>
            <p:nvPr>
              <p:custDataLst>
                <p:tags r:id="rId23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1" name="Oval 270"/>
            <p:cNvSpPr/>
            <p:nvPr>
              <p:custDataLst>
                <p:tags r:id="rId23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9" name="Group 271"/>
          <p:cNvGrpSpPr/>
          <p:nvPr>
            <p:custDataLst>
              <p:tags r:id="rId16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273" name="Oval 272"/>
            <p:cNvSpPr/>
            <p:nvPr>
              <p:custDataLst>
                <p:tags r:id="rId21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4" name="Oval 273"/>
            <p:cNvSpPr/>
            <p:nvPr>
              <p:custDataLst>
                <p:tags r:id="rId21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75" name="Oval 274"/>
            <p:cNvSpPr/>
            <p:nvPr>
              <p:custDataLst>
                <p:tags r:id="rId21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6" name="Oval 275"/>
            <p:cNvSpPr/>
            <p:nvPr>
              <p:custDataLst>
                <p:tags r:id="rId21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7" name="Oval 276"/>
            <p:cNvSpPr/>
            <p:nvPr>
              <p:custDataLst>
                <p:tags r:id="rId21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8" name="Oval 277"/>
            <p:cNvSpPr/>
            <p:nvPr>
              <p:custDataLst>
                <p:tags r:id="rId21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9" name="Oval 278"/>
            <p:cNvSpPr/>
            <p:nvPr>
              <p:custDataLst>
                <p:tags r:id="rId22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0" name="Oval 279"/>
            <p:cNvSpPr/>
            <p:nvPr>
              <p:custDataLst>
                <p:tags r:id="rId22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1" name="Oval 280"/>
            <p:cNvSpPr/>
            <p:nvPr>
              <p:custDataLst>
                <p:tags r:id="rId22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0" name="Group 281"/>
          <p:cNvGrpSpPr/>
          <p:nvPr>
            <p:custDataLst>
              <p:tags r:id="rId17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283" name="Oval 282"/>
            <p:cNvSpPr/>
            <p:nvPr>
              <p:custDataLst>
                <p:tags r:id="rId20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4" name="Oval 283"/>
            <p:cNvSpPr/>
            <p:nvPr>
              <p:custDataLst>
                <p:tags r:id="rId20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85" name="Oval 284"/>
            <p:cNvSpPr/>
            <p:nvPr>
              <p:custDataLst>
                <p:tags r:id="rId20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6" name="Oval 285"/>
            <p:cNvSpPr/>
            <p:nvPr>
              <p:custDataLst>
                <p:tags r:id="rId20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7" name="Oval 286"/>
            <p:cNvSpPr/>
            <p:nvPr>
              <p:custDataLst>
                <p:tags r:id="rId20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Oval 287"/>
            <p:cNvSpPr/>
            <p:nvPr>
              <p:custDataLst>
                <p:tags r:id="rId21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9" name="Oval 288"/>
            <p:cNvSpPr/>
            <p:nvPr>
              <p:custDataLst>
                <p:tags r:id="rId21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0" name="Oval 289"/>
            <p:cNvSpPr/>
            <p:nvPr>
              <p:custDataLst>
                <p:tags r:id="rId21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1" name="Oval 290"/>
            <p:cNvSpPr/>
            <p:nvPr>
              <p:custDataLst>
                <p:tags r:id="rId21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1" name="Group 29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293" name="Oval 292"/>
            <p:cNvSpPr/>
            <p:nvPr>
              <p:custDataLst>
                <p:tags r:id="rId19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4" name="Oval 293"/>
            <p:cNvSpPr/>
            <p:nvPr>
              <p:custDataLst>
                <p:tags r:id="rId19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95" name="Oval 294"/>
            <p:cNvSpPr/>
            <p:nvPr>
              <p:custDataLst>
                <p:tags r:id="rId19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6" name="Oval 295"/>
            <p:cNvSpPr/>
            <p:nvPr>
              <p:custDataLst>
                <p:tags r:id="rId19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7" name="Oval 296"/>
            <p:cNvSpPr/>
            <p:nvPr>
              <p:custDataLst>
                <p:tags r:id="rId20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8" name="Oval 297"/>
            <p:cNvSpPr/>
            <p:nvPr>
              <p:custDataLst>
                <p:tags r:id="rId20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9" name="Oval 298"/>
            <p:cNvSpPr/>
            <p:nvPr>
              <p:custDataLst>
                <p:tags r:id="rId20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0" name="Oval 299"/>
            <p:cNvSpPr/>
            <p:nvPr>
              <p:custDataLst>
                <p:tags r:id="rId20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1" name="Oval 300"/>
            <p:cNvSpPr/>
            <p:nvPr>
              <p:custDataLst>
                <p:tags r:id="rId20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2" name="Group 301"/>
          <p:cNvGrpSpPr/>
          <p:nvPr>
            <p:custDataLst>
              <p:tags r:id="rId19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303" name="Oval 302"/>
            <p:cNvSpPr/>
            <p:nvPr>
              <p:custDataLst>
                <p:tags r:id="rId18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4" name="Oval 303"/>
            <p:cNvSpPr/>
            <p:nvPr>
              <p:custDataLst>
                <p:tags r:id="rId18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05" name="Oval 304"/>
            <p:cNvSpPr/>
            <p:nvPr>
              <p:custDataLst>
                <p:tags r:id="rId18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6" name="Oval 305"/>
            <p:cNvSpPr/>
            <p:nvPr>
              <p:custDataLst>
                <p:tags r:id="rId19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7" name="Oval 306"/>
            <p:cNvSpPr/>
            <p:nvPr>
              <p:custDataLst>
                <p:tags r:id="rId19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8" name="Oval 307"/>
            <p:cNvSpPr/>
            <p:nvPr>
              <p:custDataLst>
                <p:tags r:id="rId19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9" name="Oval 308"/>
            <p:cNvSpPr/>
            <p:nvPr>
              <p:custDataLst>
                <p:tags r:id="rId19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0" name="Oval 309"/>
            <p:cNvSpPr/>
            <p:nvPr>
              <p:custDataLst>
                <p:tags r:id="rId19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1" name="Oval 310"/>
            <p:cNvSpPr/>
            <p:nvPr>
              <p:custDataLst>
                <p:tags r:id="rId19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3" name="Group 311"/>
          <p:cNvGrpSpPr/>
          <p:nvPr>
            <p:custDataLst>
              <p:tags r:id="rId20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313" name="Oval 312"/>
            <p:cNvSpPr/>
            <p:nvPr>
              <p:custDataLst>
                <p:tags r:id="rId17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4" name="Oval 313"/>
            <p:cNvSpPr/>
            <p:nvPr>
              <p:custDataLst>
                <p:tags r:id="rId17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15" name="Oval 314"/>
            <p:cNvSpPr/>
            <p:nvPr>
              <p:custDataLst>
                <p:tags r:id="rId18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6" name="Oval 315"/>
            <p:cNvSpPr/>
            <p:nvPr>
              <p:custDataLst>
                <p:tags r:id="rId18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7" name="Oval 316"/>
            <p:cNvSpPr/>
            <p:nvPr>
              <p:custDataLst>
                <p:tags r:id="rId18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8" name="Oval 317"/>
            <p:cNvSpPr/>
            <p:nvPr>
              <p:custDataLst>
                <p:tags r:id="rId18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9" name="Oval 318"/>
            <p:cNvSpPr/>
            <p:nvPr>
              <p:custDataLst>
                <p:tags r:id="rId18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0" name="Oval 319"/>
            <p:cNvSpPr/>
            <p:nvPr>
              <p:custDataLst>
                <p:tags r:id="rId18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1" name="Oval 320"/>
            <p:cNvSpPr/>
            <p:nvPr>
              <p:custDataLst>
                <p:tags r:id="rId18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4" name="Group 321"/>
          <p:cNvGrpSpPr/>
          <p:nvPr>
            <p:custDataLst>
              <p:tags r:id="rId2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16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17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17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17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17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17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17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17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17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5" name="Group 331"/>
          <p:cNvGrpSpPr/>
          <p:nvPr>
            <p:custDataLst>
              <p:tags r:id="rId2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16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16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16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16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16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16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16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16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16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6" name="Group 341"/>
          <p:cNvGrpSpPr/>
          <p:nvPr>
            <p:custDataLst>
              <p:tags r:id="rId2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15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1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1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1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1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1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1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1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1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7" name="Group 351"/>
          <p:cNvGrpSpPr/>
          <p:nvPr>
            <p:custDataLst>
              <p:tags r:id="rId2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14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14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14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14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14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14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14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14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15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8" name="Group 361"/>
          <p:cNvGrpSpPr/>
          <p:nvPr>
            <p:custDataLst>
              <p:tags r:id="rId2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13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13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13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13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13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13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13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14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14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9" name="Group 371"/>
          <p:cNvGrpSpPr/>
          <p:nvPr>
            <p:custDataLst>
              <p:tags r:id="rId26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373" name="Oval 372"/>
            <p:cNvSpPr/>
            <p:nvPr>
              <p:custDataLst>
                <p:tags r:id="rId12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4" name="Oval 373"/>
            <p:cNvSpPr/>
            <p:nvPr>
              <p:custDataLst>
                <p:tags r:id="rId12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75" name="Oval 374"/>
            <p:cNvSpPr/>
            <p:nvPr>
              <p:custDataLst>
                <p:tags r:id="rId12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6" name="Oval 375"/>
            <p:cNvSpPr/>
            <p:nvPr>
              <p:custDataLst>
                <p:tags r:id="rId12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7" name="Oval 376"/>
            <p:cNvSpPr/>
            <p:nvPr>
              <p:custDataLst>
                <p:tags r:id="rId12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8" name="Oval 377"/>
            <p:cNvSpPr/>
            <p:nvPr>
              <p:custDataLst>
                <p:tags r:id="rId12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9" name="Oval 378"/>
            <p:cNvSpPr/>
            <p:nvPr>
              <p:custDataLst>
                <p:tags r:id="rId13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0" name="Oval 379"/>
            <p:cNvSpPr/>
            <p:nvPr>
              <p:custDataLst>
                <p:tags r:id="rId13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1" name="Oval 380"/>
            <p:cNvSpPr/>
            <p:nvPr>
              <p:custDataLst>
                <p:tags r:id="rId13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0" name="Group 381"/>
          <p:cNvGrpSpPr/>
          <p:nvPr>
            <p:custDataLst>
              <p:tags r:id="rId2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11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11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11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11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11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12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12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12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12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1" name="Group 391"/>
          <p:cNvGrpSpPr/>
          <p:nvPr>
            <p:custDataLst>
              <p:tags r:id="rId2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10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10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10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10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11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11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11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11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11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2" name="Group 401"/>
          <p:cNvGrpSpPr/>
          <p:nvPr>
            <p:custDataLst>
              <p:tags r:id="rId2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9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9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9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10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10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10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10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10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10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3" name="Group 411"/>
          <p:cNvGrpSpPr/>
          <p:nvPr>
            <p:custDataLst>
              <p:tags r:id="rId3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8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8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9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9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9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9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9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9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9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4" name="Group 421"/>
          <p:cNvGrpSpPr/>
          <p:nvPr>
            <p:custDataLst>
              <p:tags r:id="rId3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7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8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8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8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8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8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8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8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8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5" name="Group 431"/>
          <p:cNvGrpSpPr/>
          <p:nvPr>
            <p:custDataLst>
              <p:tags r:id="rId3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7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7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7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7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7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7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7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7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7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6" name="Group 441"/>
          <p:cNvGrpSpPr/>
          <p:nvPr>
            <p:custDataLst>
              <p:tags r:id="rId33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443" name="Oval 442"/>
            <p:cNvSpPr/>
            <p:nvPr>
              <p:custDataLst>
                <p:tags r:id="rId6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4" name="Oval 443"/>
            <p:cNvSpPr/>
            <p:nvPr>
              <p:custDataLst>
                <p:tags r:id="rId6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45" name="Oval 444"/>
            <p:cNvSpPr/>
            <p:nvPr>
              <p:custDataLst>
                <p:tags r:id="rId6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6" name="Oval 445"/>
            <p:cNvSpPr/>
            <p:nvPr>
              <p:custDataLst>
                <p:tags r:id="rId6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7" name="Oval 446"/>
            <p:cNvSpPr/>
            <p:nvPr>
              <p:custDataLst>
                <p:tags r:id="rId6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8" name="Oval 447"/>
            <p:cNvSpPr/>
            <p:nvPr>
              <p:custDataLst>
                <p:tags r:id="rId6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9" name="Oval 448"/>
            <p:cNvSpPr/>
            <p:nvPr>
              <p:custDataLst>
                <p:tags r:id="rId6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0" name="Oval 449"/>
            <p:cNvSpPr/>
            <p:nvPr>
              <p:custDataLst>
                <p:tags r:id="rId6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1" name="Oval 450"/>
            <p:cNvSpPr/>
            <p:nvPr>
              <p:custDataLst>
                <p:tags r:id="rId6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7" name="Group 451"/>
          <p:cNvGrpSpPr/>
          <p:nvPr>
            <p:custDataLst>
              <p:tags r:id="rId34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5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5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5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5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5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5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5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5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6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8" name="Group 461"/>
          <p:cNvGrpSpPr/>
          <p:nvPr>
            <p:custDataLst>
              <p:tags r:id="rId35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4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72" name="Rectangle 471"/>
          <p:cNvSpPr/>
          <p:nvPr>
            <p:custDataLst>
              <p:tags r:id="rId36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>
            <p:custDataLst>
              <p:tags r:id="rId37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>
            <p:custDataLst>
              <p:tags r:id="rId38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>
            <p:custDataLst>
              <p:tags r:id="rId39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/>
          <p:cNvSpPr txBox="1"/>
          <p:nvPr>
            <p:custDataLst>
              <p:tags r:id="rId40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362" name="Title 361"/>
          <p:cNvSpPr>
            <a:spLocks noGrp="1"/>
          </p:cNvSpPr>
          <p:nvPr>
            <p:ph type="title"/>
            <p:custDataLst>
              <p:tags r:id="rId4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Silicon Crystal</a:t>
            </a:r>
            <a:endParaRPr lang="en-US" dirty="0"/>
          </a:p>
        </p:txBody>
      </p:sp>
      <p:pic>
        <p:nvPicPr>
          <p:cNvPr id="2050" name="CP3 Ink e148a9e1-b65c-4f21-8944-298c9dcffaa3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20" y="2950740"/>
            <a:ext cx="1559400" cy="6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sDHAOAgAQdBK4BqgUBEHPP/lI2fLJJnmX0vYvjlPwDCEgQRP//A0U1BQM4C2QZIDIJAJCbAwE3wB5FMwkAkIICAdvFHkU4CAD+AwB7hdI0Ek7ApD/TAKQ/CsEChgGG8XJHi5jmImIn4SJjYuPiYuBh4OJh4+RkZGHREVOT1RSU09QTUtLREZAotKxszHzMjLy8jDwcBCRUZJSkRFREFAwcPIxcjHysLDoKGkJKWmJiaopiWlIKBi5WlqbG1q6+rmZOBiI6UnpielJKWmJSakoaGh4+bp6+3pamTj4mGlJSQokJBoT76j78ficHgbcUqwnS8o4JaMGrVmzUxGGs71jjhWcFIYJZMGTBKJPPfGjUlC0pYsUsS0YzvhnPDWdZRnC1MFIWlihgjSE4xvW974ccc86lKWyYsmbBgwSpJDZjnrCD4e89njMxMRMSJkTVwTARMEJiYlMTEolNXUomLqSYmJiSpgJq4ARcxIImpmJq4hBEzFrv3fDdACE2EYc2NzjyNWS3HlbY1rRm0YrXDFw5W42rlo2auWjdk5bg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ZHAOAgAQdBI4GzgMBEHPP/lI2fLJJnmX0vYvjlPwDCEgQRP//A0U1BQM4C2QZIDIJAJCbAwE3wB5FMwkAkIICAdvFHkU4CAD+AwB7hdI0Ek7ApD/TAKQ/CooBMYT8NvH4bed2/ZttfLHNweBr1Br1XgleyCCEYowqQSaJ5eIAhfhk++GT/G4zG4zH47BsFg8FXUGERTRTQRRRRwQQxJYIIUscsFsleHwQg+3Dc5tChGVkxMTEouExMXBMTGb8P148ICE2EN3DfC4aZWq3Fjy4lrRm3aLXObMyWt2bFk4ZMcubK4wgCmoYhvDDx4YeUNITNRMw0vSUtdF0EROSElFQ8DCzYIT8N8n4b5XD2U34KWx4qxle02atV4aCtJWNh4WBQMBBEAgULCytXBwF8CE2EZsLPC4cY2a3K5atlrRlkcrXOXC3WtsWFpkY5HDNq0cACmgqhPxgnfjBPAb9xr1Abp2wYsGa1KQVYaqpY4L+sdP6x1ASnOgc3ZbuokyTnyx8oITJxuPVBJEjFOEYkYIyiIwRI128+FAhNhGTNkx5WTXCtatsmFa0x5nK1xiaNFrJhlcuXDHMxY5MYArcAXSF+IOr4hAa7qcVi8UMFg8lPNNRVJRFNBDFDDEghgQRwxyyxxzww1yRwoYZYqYZVNuKxeEwuEwuGnkSRoZb8NhzBYNhsPhsPhMKDM2Wx2zxywwwooJJroMVgL7gg/4Ykv4Yk99OugRKCJi4uLgRNIVdJSsklEphF4urqYARcVYIkqwcoaYREE2zHg+B4+Mgg/A1N5XdkwBKJRKJiUTExNWRJEolEiJAACJAERBEk3EkSJhOd+f49e0AITYQzYNmeZq5bLWTRowWtGbFktcssrlbmwtGGXC2wuWGVsAKWhWG8VTHiqZAmpuuj6aDnoiUkEXEgIX4WkPhaRAxWLzmDwzCQySQ4GeExQvCEpIwSnONa9Hhw3AhNhGJjmZtsjXMtZZMOZa0a4nC1zkxMVrNnia4XLDGycuGQAprI4X4WjvhaPAZDI5qmaSiCqKySqa6OaOu3B05OXIgg/4q1v4q13ieKHgeCmpxdTi25tMo5d+gg/O5xMyla4sTEokSud+P57ygITYQxwtmTdpibLWjjMwWtM2ZutwtcLBbmbucLJsxzOMzXEAKZRyD/jOa/jObHWNdeXfhvgpUGcdeXPjAhPxTWfimtHCw6o6oZIUjatE63hpV3xCFwSGOCGCGOCOKNHBCjQwwz5G9qCE2EMsuLI3y5Ga1mzcZlrTFlYrXLRviWtmTjDkYuGjBw3bACmcahfi+2+L7cqmmkulxVOMnxjBSSRWxYeW/CoT8V7X4r2zdt0ZbZ8WfFlwYck5YJ5MdoTCFiIJIIESCOGGGNKljrx9rXCE2EZGzVlmxsnC3NjbN1rRjkzLXGFo2W4WLVozyZG7dyyzACqABTIP+Ig7+IjHerXi+F8o4cA87rAzFpjEXyzVxmE1CIm0riLmbZzvc5mq4a8CscIP+NZD+NWGYzi4zd3m/BDz8Vz1cQnKU1PC+ERMVekYjhPBq4m6zWNarlcXvq68wg6q5wiYmtphRExusxMSCUSQiQTCakiYCJXWXHj6c/AwhNhGPC5b48TZmtaN8LZa0yY2S1xhctVrJyyxZMLVq5xOGIAqAASmE/E1p+JuOl8mXJXAlS1MWLFbJC05Z448OeueuFGeKPCaNAIT8alH41IcVcTMxQpGE75b6758eOd1cFbKQpghkjZmwgIPypnN3NxdxMTUwis4uriZhMzd5z5u/KCE2EZcrJnibYXK3DkcN1rRo4crXOVgxWtMblxmxtmDJqzagCmcchPxZEfiydvatq7uXomwxvOMI0lKUrVlYhPxlNfjK/nmrqvojbBLBowYsGKmaaGG2nDWD8SLWmczNwiUTWYve+/i+UCE2ENmLBxmbsXC3Nic5VrRiwcrcWNq2W43GJrkb5WjVwyzACkoMg/4oGP4n667VyqMZjYCD/jZk/jZxvhPKJ8DjUoP3PPSvjnjxvoAhNhDnKzbM2DZstaY2DBa0ZNsq1y0c41rNuwa5c2RswbtnAAphGoP+L/z+MBHc1OObjeZ3TWO1dOzlwgCD/jO0/jO1YxhwxjWOU8M4uZm+OJ2AhYNFDnYyGCAihCNLLicLHpghNhDlrjYZsrJotas3Lla0YsMq3E4yNlrTI4csXDFmzy5mwAp1J4P+MHT+MJOM5rJrFY4dMa1wouOd8cztxxnhz6CD/ja8/jbBjGOGKjUMTtfPPHvvjnnecyxXCPGz4wCE5mrPzyFaVlFGEIwIIRRJowurXHt4gCE2EZsbRowb4sK3MxxNFrRs1bLcLVm0WscmFgybMmmJjkZgCpsBOoT8Ygn4xCYYZwUnghSGBiliUlOOWeXTk2wUlghgUjKJCyVJwhllwcHFtjCE/GwJ+NeXRCWKcMsNcNcdddOHLWEcVNWDFsjihSMKyvDDKcorww1x3rllr0b8U4PyPQn39omriYTBcWJqYqRMTF1KJgJtm8769fAAITYRmwtXLFsybrcTZo4WtMTjEtcs8mFbjY4muRmxYOMOFiAKax2E/HeB+O6/SG+GfDpy6b44XzQwYsWC2rDqgIT8Zz34zlcIcbDgyZNVNkcEZY71x305OC2ghORwHP0xhGCEIwhGMJopq5+exCE2ENnLFg2zYmi3IzyZlrTNiyrXDLIzW4sLBvkaOWjBy1bgCnAjg/48Hv48Ob5c8XN3bMX0vpjly1rGKjSOXXtIhPxwGfjgbx6M9q2jKkoYGJmUhRDDOd45bcG2GYCE4HE4eGsYxRjBCKMIogRTy7drvCE2EZWOFpibMsq1uwxMlrRw4ZLXLPK2WuGebLmaMcznMwxgCo4BOIP+Plb+PmnfDwdccXrPRyYcOPmc6amU3PHfTqAqajVaw6Z7eDqwhPxwEfjf/vsw6JYkE43w118Dgwyxx1rGMKUtq4fCGyeApGFa3hhhpzaZzIP0td97ZibiSYEJEpiYITCYkEk3z6+Lv2AhNhDdrmysGOFutzZmTRa0ZNXC3FkcMVrZk4ZscmVnmYsGQAqFAS2E/IL1+QXvj7L2wyvC8L4J0YIYr2ngrRCUpSpCEU4ZcW3JPOCE/G+N+N8e2KOK2JiharDXDfDt0ac9644zxxitKULQxVzZ9ULAhOw584IoIymjCcIwjCIiBFFOE56+LDrAITYRlZMmzTIxyLWLNzmWtMrTItc4srRbjcY82Jq1at8jNyAKdymD/kME/kMFHg+Azc7ZMTwnoxqorFRrGKhdeLXEhPxzAfjmBGvU4VaQtaada11s+nHfHXDGTNXFmhxK5pCE2czl44QnCs4kYRhEEIoRQiEa5eTfICE2EN8uTI4ytWC1hiZs1rRllbLXObNlW4W7PNiYtWGFzhcACn4qhPyMxfkZj4jFipaU073zz0z21z1ysJKFmSmKmTBg0QlIhPxzcfjm55HHljXuvKcp2vivivaUqYpYqYKShK5ntrw5wITZyI9uaEYIIIIRIzgjAQiiQrPg8VyAITYQyctmLfE0zLXLnE2WtGjlitxZG+Fa1bN2uNnkaY8LbIAKigEwg/5KBv5KI7tGIxHDTv4UYjWq1WJrjHGb63uec2Yxrwp8rXaE/HLZ+OSOc6YY565b52e+XHhjdCWDBTBipgyW1ZMVsEWGuffXm4+LpIXPWQamGOKOAAQwQgEBBDFHFHBGjlpzsMOwITYQ0Z48znKyyrWmVtmWtMmTKtcZsbdawbZmeTCwbNnLFwAKZhiF+Uv75TBcXfXPOnogomuquwFmAixl81aF+NAz4z74sBHjKLorIEaWG22fEsngcOCFwGiQa+OGKMQoJYEseHycFwAhNhDJswyMmjXItb5sWNa0wsGK3DkzNluJxlbsM2bG2yNWYApTDIfydoeTtGTRqZR6QR6BwqMx8IT8bSH42kc2mmOUcc8MwIeJS6CQGfoHCZzBYDHAITYRkb4sOZliZLcTXI4WtG2Nqtw4suNbkb48jZzmbYWWVgAKlwE7hPxR8fij9ljxb93F4nB4GnJGkYQIwiRIyjCU6V1ThKy0bLUUgu14NvB3AIT8YZH4ws9urXmz0re3PwXnXCnFeULSpbFaOzg8DXqx4qQpK2CiUE61ws9srKCD4TFVFDd2ySiQmCYTBMJgiYmC5md+D5s+oCE2EM2OFniyZG61o1Y4VrRg3YLXOHE5WuWjli1zMWTJm2cgCk8NhPxMsfiZBxx3U1Q0YMGW4IT8XPn4uj745a7Y7UlOQIaKrlfAoKFg6GfTACE2EM2TjIxaNWK1uzwt1rTI4yLXGXIzWsMzVs5cZmbfFjag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4HAOAgAQdBIYIpAQBEHPP/lI2fLJJnmX0vYvjlPwDCEgQRP//A0U1BAcDOAtkAgtkGDYgMgkAkJsDATfAHkUzCQCQggIB28UeRTgIAP4DAHuF0jQUMggAgBQCdoziQTMIAMAMAkrz4kEPEhJOwKQ/0wCkPxKrqtNBqarTQR4LLIKAAzQCVmgBKAAKnwKrAYP+FDL+FCnjEl0BFU1nXHVi4zGWVyrOswkzGV1MR4Hi+IHiXVcMOEarEarWq0qZ473e7zc3c8b3PPr4nigAmO/bzdXc7bbXac1ac3Vk4xq+lcKqKhV6nwvD8LpAhPxTQfimz0cnkcHgadAG6eSGSlrSpCEKyrLHKaKtUqsKsLznGMZxvW1wy0nCsYxnVOcYwRhGEJRhaEqQkkQhCKAADPm16uXiujOM6RTrGMZTUpCUoQQrGc51ijZLBLFfhadHFoCD8zxbRCErSiamCUxNJIuJmAmCYJiYBJMJgRIAAJgAARNTCauEphMSJiYEwEwAETExMSLvv78vgAAhNhDRu4YM2zjCtbNMrNa0yZcK3C1xNFrJhmZtMzDM3buMgAqKATCE/Dz5+HmXe0abYYzTwRyVyTxY5ZYY2GUaQpSCd8OVhhHBknxMfCCE/E+t+J8+7Fj5mWkMEcWHNHNfQxStIhe2ESpKEY4a33158t8QhOdoh4BrCUFK0jCaKExCMCME4IgRnfXz4QAhNhDnC0YMWWXKtaY2WRa0asGy1wyy5luRthxN3DBniyZWwAp4KIP+L7r+L7sBw4zOM1vHGuNc+HHU4ioQjPgcegCF+KR74pHwGOx+YtwkFlGAioUTyXxTwwxQxIIK5MTXjYThYuWhGCEZRQSnCsCKJFGMpwnfg8mGYCE2EYWuHI5ZsHC1hiZt1rRs1xrcLTG5Wt2jBq1YNMrfM3agCvsBfYX44hPjiFx81kclKuGeGeGWOWCWWBDFBJJFDJBBJFJBVDgsPhsHgsTiMPhsHgjB4IMHgsjdChjhgRMJicQYTC4jE4rF4jE4rF462aKSiSiKaSCRNDNBJQiQxw020z0z0sDVgcKAg/4zFv4zF87ni3eWWW8ZMXymoxiaioqI0qt6ugAC6uLqamAiS6uuPDv28HwPJ1N73N8UpiU54zcqiuWuEYxHLn5nHgCD97wHwLtFwmEoki4BFxEpqxEiJmAIkSiRBMAmE1cBEhExIBCauJhIuefh+rHAITYQ2xMmeNszxrWuXI4WtGDXItc4WWNa0zY8ORpmaNsLLCAKdySD/jty/juD48mItve54xfCek8s1uZi9Vjpx7ZAhfiSQ+JGWeKy6SqiKKCC2SWaCqO6i6CqWK2XB4evM25MhONwo9mpGEZRSjBBFFGE4Jwrfk7XMCE2EN2TJwxcMGC1gyZ5VrRo0yLcTZtjWsmjZvjYsWuZljYgCm0ahvHI5448YCOloKihJaEnIaOiI6Aio+Bj5ePqYunmwIT8WZ34sz748mPJrwYZY4xjCCNmjPilEIW7NSZ+VARwwoUJHDHPXm4ZgCE2ENXDRkzYY8S1k1cNlrTG4cLcOFywWtcWHIwatnLjDmYACvkBlAGE/F8x+L5kVoz5tOht2G/dt2cfjc/VWN143pek4SqhOEIUpCkqauDwG3YAGfM16uPSOGdZpxnKYglCUhBGMCEYQjCcrwThOFKLQlStIzhOFIyhm4fC27NOjTo06IP+LQ7+LQ8eB4LxPF4cVWYyAyq6moiEoiYzVwmQAARLlz5bxMXSphMMzmrXEwRMXEZhNLiIXTExas1cSiamQJg8nyCD8TNZTExMxczImCJiYmJAkiYmEwEwmLhMShEquESTEhMEwAAABEhMTBEiYTEomJvr8Bq9oCE2EMcrFw5x5nK3HkxZlrRw0xLcTnE5WtGWZzhwtGORixwgCpABPYT8E0H4JvY2vaNNG3YONWllpSUhaGKuSFoWvBGcsKKcaznHDCNZzY4V44CD/i5u/i57hOs4rjweP43i6mLpjeJrOFzSJoLi5icTjFamieOM2IPzPFTBISTETElTFkTKakmJRKYRKJIzz+AZoCE2EYmjVy2ZMXC3NjZOFrRlmarXLPLhWssjly3ZMW+Nk5YACrMBUYP+JzL+J0Pt4viO/ZdZi5uM8OfLryzEKjEOExEs1OSIpU62m7FYwpbec5a79ttdu/CE/HSh+Oi/k5Mq12nRzc2GFZYbY6Yb1jWKVZThIQkpOk5QpCkpSQhhjOuGd1p4KUwWhTNxeJvhs16uGIPxPSfA9qRMBVxMSkQTVxMxJEkSiYmJRJEkXV1ICZ36fjvIITYQ0Z482Jk0YrWeRy4WtMbXGtc4sTZa3bNmGLG1atsTlwAK0QFXhPxRDfiiHy5K0rTLk4fC6ObHLHDDKMEZSTgRhKVJQwSwSxYMGDJktgpQijebHHDlrXPXHDKysdcenLtrwY8HNnoAhPx8kfj5J4PA06OHwuTyOj0OburadkJSlC0KStKkLQjacIRnGcbxrOsbqxrGtaznPHGsaryw4K0hK1MEsTNh4V8Qg/G8jy83M3ExVomYmRMwTEwEwi4iYvGakRMSVnF1NSi6sSkmb9/q8wAhNhGJrka4XLRgty4XDRa0Z5Gy1zlyYlrjJmY4cbdq3ZYcYAp6J4T8Bxn4Di47p3tfHs2qVE5XpWaKEYSWvkqNoIX4mrPibBwWPwE80uCvuYDA5inAQ4BJJFHBDPHHTXFgZsjksmuAg/K8z08pldkTESiy6sSu53nPHwegITYQ4a5MWRticLcTDI5WtMrVktcNnDJbjcYcrZu1YOcmXKAKcCGF+ASz4BLZJSCEYDAsFHBdDimGqxk1kEbF4HH5MIT8UZ34oz+DwDToGTKtDDbDLHDLLCg1RtKghOJSdbxnGMYEYEYRjBGKM8/djHmAITYRlYMW2Ny5xLW7VzjWtGzfKtw4nLBbiYOGrbHjyZMWNiAKtAOFAoT8Ga34M/cEcc5TlRgto16pT4UVrYLSwSpKNEoWlSUbIRhKtLyRveOOdcrDCN5zrWc4VlSELRsjCcYTFoIxYZ3w59WsF7adHHxRrKMYRYU6xTotCVpS0a9WHAEYEYAqnGJOkZTlCEkoRnGspxxY8QAzRwUwYMVqQjGd5zrGcLxvPHfDpx5ct8MIywQyYMGDc2ZNkLVw6eTXl8HbfHK2LVq0cLgAhPxGCfiMDtGMJTlFGNdGnNn2XjCsZwvCcZ0nAjKsEJwjKtJpJQlCdJoTQijBNEjGCMIISRgJyjNKcoynIGjTq18jTBKMEiEaVkRhOcZxy7NujS4XDatZmzhvjLTHDDCmTTlWkbQtLBTBLRr1ADhXxSlilGCV1Zxred6zw3jeMEsFMFqWRTnfCyxuhDFin1q5KYJq3lr25+GAg/a8C/f2lEwmCJgiwmJgmJiQAAESiUSiYmJiQTAESESiUSiUwAACLq4JgmExMTEwCAC6uCYBMAATBMTCYBEkSESRITBMJiQBEoQhMSz5vpw+DiE2EM8bTGybN2i1i3xMVrRnhcLcTdniWssTRk2xNcOFribACq8DhAKE/FFx+KIuuKUIVhGkcU8ykpRlCNLFrKRRXgijCCM4xqvFdOc53mnGcE04k4wRnGd9fA4IBKfDtlnetYoQpOSMbxlKGCWamjHiDHCM5VklCkYQEYQjSMpoxjOEr2GKGCVqYKYKUgjWuOE5yhOda49+za1r3w5cuWuWd6SxZM2LJqxZsFMWaloxvPLn0y03w4b1hKmC3AyatFsEa6eLx+Tn345gg/4kDv4kB+tSTJdZhV4mpxMSEqtME4lFzNxaLqJKuJrKMxdTCmJikAAeN4/lZrUYqiLjbKbZqUcfB8ryw83WW5vN8d887s4Vw5dMcJrERU+F4fhHqXrXCqzLcZvO+M8eO9zK6jwvF8RvpVY4Y1WJlxzxzvfPjnjPGUa4Y1XgZ8a50Su4zz8LncxNa1wjxNxvwYP4Gh8FzFQiYJExKYmJgJhKJRKJBEgACLqQABEgRMTCYkATAmJiamJgmJCJEXV1dXUzAi6kmJImpRICJAiUSARJEhEzBMTExMJgmACYAJiZ8/z5n4KAITYQ4bt8uLHjcLXLXEyWtMWPGtws8jNa0bMGLnMxyM3ObIAKzgFcg/4wSv4wP2ZzHeutc8ccbqKvgrCKuIqMVy4cuHTXBUpXM5vfXrvjnjcZ5eXwu54zEqxjHLGtcq5b7dfC8XwudIT8OQH4cm8GPBWlbYcF8Eck7QlRkYKZKUlGdb5678ufHrvjvWVSU5SUtSmKksFs19GDZi1ZtFMUVb7a5cd9d9dOLi4+C9yD7dp47zKImJRMyJACIBFkouEwmEBMTEomESC4LZub4578fgIhNhDPG4yY27JstxOWGRa0aNWa3Dmc41uZlkYNXLLMwZNsgApgF4T8bFH42L44c2XBnphRrSMqWxHIsIX4buPhufllwU+AVQTRp56aabzQwISXgC++tZzmnGE4RjOuXmw1ACE2EYm+bG5yZmS1xhzMFrRpkarXLRtlWtczJvmbZMTfK2wgCnkkg/48EP48D/FrjE3W2Y3HHhzxcxSOFcNcs+B35WCF+GMD4Y3cDFHBJHYomugwVGCowUmAosjojnnvnx8WTjxohcFkGjjkQEEUZCQwRhCjhpjrnlwOmCE2EMmmPK1aYcK3DhyNVrRhmcrcTJi5W5sjJg5btcbfK4cAClsTg/43vP43eeEa6YrMbvM77ZughPw3cfhu9rnxQwSpKC8NtNOeYIammoCFvyAgYGAg0LBzM7CTQCE2EZXOXI1buca1o3yOFrTExZLXDduxW5Mrdg5w4mTdzjbACoABJIT8haH5C58Ma1Vw3vhw1jHJLRm0aMVpKywyy4M9F4X4XZPhd7tngkioqsuuuwl1VElkk0aCOXBy42XHw5O2nBiFymMgh2sEMEKCGKGCGKFBDDBCjgjhglrx8rQAITYQzasGGbFjxLWLNyyWtHLNotxMMbFawa48WRzla4WbfEAKXxaE/HYd+Ow/JkxasmS0qJ4aZcGXFPLAg/4cTP4cTfC8OYiiuOOuc5643ciFymKij1scUZHBCQw24XAskCE2EMGrBs4atcS1y5x5VrTE4zLXDfIwWuXDDG0wssLDC3cACpUBMYT8hLX5CW3Dz00yy4I4GLJbFDgYMGSmCCuOuW+PXmxzpDFTBbNPVnwTmIX4aYvhpjaSvDQYSGi2Gueue3F2YvB14GemCia6rBWMxPVFVBDDaxLE230ghOBzGnh3TgrKsIoyihGEYTgRgAIxnfTyTwMAITYQyYuWObLixLcbJtmWtGWTKtxOMTda3zM2eZgzxM8LRoAKgAJhhvJNp5JqYmBp0rHyMPBw0JIR0tKSElFSEBEICDiYeNiY2Fi4eFh4WHR8NJxkPIQc8noyUhpSAiIiFhouIj5SPkoOShYiJScHNxc3HzMfKycnIyMbCxEVNTVpYYAwJOTSNIX4aqvhrHiw2NyEGGksiihSxyxwwwSxQkSCBBHFDKtWx4GKui+qmieaeaOSSK6fCX3YGDEw4eO+OeSOiKSiqq7AYLEYy6yi5FbfDj8Xk8qAg/c7V7+V3EiUiYTCYCJiSZuZlNxSisVUREKymVxaYFxEyhS6Jv4B8W59ICE2ENmDhjix5sK3G5bNFrTNiYrXGRxjWsWLZm5bMWLPFixgCpQBRIT8l7H5L2eHg0b92/dp0GfMA0aeBeEqRoUgxTgmrG8YxlBSFCNVb108DgmYg/4n9P4n9erp5fleP43fsdegC6uIziSM4m5iZxmkQhE1cEovF1Z2g/G8bz8yohM2lKYmBEphMBMSiQIkiRMzO+fq3gAhNhDbDjYMcLFstaNMjVa0Zs2a3E4b5FrNo3yNWjjIww5XIApxL4T8XPX4uk6aNeoABo08bDSFElrwRjGc4VXpt43HAIL/AB4V/gA8B7vOgAPHmbzzl3Lcgibzz68+PICC8fJ8e2wwS1QWVYoLKt3vw/L5ITYRkcsm2HG2cLXDlnkWtGDdutxNcWFbkY5HDdizZuGbZqAKbCqE/F4h+LxEDPmG7fxK0hZRCcJzXjOMUYTxcPhVgv8AIZn+AEM0AHeeU2dzbm5cvG4jfg14hHI4M0EowEUSIiRIRjBEqw8+fUAhNhDlnhYsGTTEtYMGOVa0zMMi1w3ZMlrdwzaZMLlwyzZXAAqMATaF+DHb4Mj5MBicRi8Vk8BKhgjmjw2NxmDwVtmBojlghhggQzQyQyQwQEBCklUAhPw09fhqLliz5terLRAlOiMKVzZ+JhpQpCcK0hGVJwhGsWFVXPzggvibbbYBKLKEBFWWUWXb3z8fwCE2EZGTFvmaMMS1libMFrRjlZrcTnIwWtczLEyw5GWZhiZAClochPwR0fgjpaNPAYc1bKTtWEYzjO8Ne7eAgv60m/rSdYnnjtm5ss8d5csogs8LFlqlUtXvn37oITYQ3y5seTM2crcjJjmWtMzDItxMWuFbmxY2jVjiaYsjZoAKiAEzhPwa6fg1127NOjbs4+ScY0naFqWtSVEpqwxqxqrLDJGFL2DCg/4crP4crfB8DnyuujGI1MVm4vK+cbnjOZzF1vE4Yjt4fhB4QITuR6tSEUIgjBGCMECEZRhGCIijOa+fHn8AACE2ENGrFyxxN8y1rmws1rTIxbrcOJnmWtGOZwyascrDHjYACnYuhPwdUfg6rQvacgBGV6RghKUliUybTwuHwtujHICE/Dxx+Himm3hcPRp0aQHDyY4Y4IwI0nKOBaGCFK8rLihAgvmau2kSJZ2dKWFllU7O+fh80CE2EZGbPI3a4Wi3C3c4lrTLhbLXLlxkWtMjlszctWbVq1ZACqYBToT8IXH4QuQE4QQhCUEs/C4fC4fA4O7ClMVhOtKsWG05QMfEyoIEIRjCMZwnCaN9lc+YhPw6Mfh0ZBmhKlFJwnG89e7fSuXJxZRvGCErS0adDVOFpyrHTwNM5zheGGWNWc0YQpKHA4vEZYLx9G3u3baAWASygAAJUEoss3NLu9+H4+AhNhGZy1YOGmRytyOWDJa0YscK1w2b41rZziwtXDPHlbNcYAqfAUCE/CuV+Fc3Di37uHwuTknKsIynacpQpCkIKY92/jaaTlGcLyrW1whFCC0cm/obcEyF+HNz4c74cFkchi8Vh7opIpkkEkMSGKFLBSvuvphjjjRxIorsDgAxEtEUCCVj8dj1oIL7uefLWqas2Fllm5SWASyxNSrNl3b589ohNhDlvibYW2HCtbZGrJa0aY2K1xmxM1ubK0Z48uVm4aN8IAppKYP+Ftz+FtmwABreN4mp0pWLrNb4eT52wIT8Ox34dcZSQrOOFpA2xheNZzihOUoYmae6/GoAgnybdsQhaFJs2UV5ne+/lCE2EM2DBxmyssq1w5xMlrTM3yLcTFiyWtWLVo5cZmDnGycACrYBSYT8MdH4Y6c993F4nB4HF4nFyQjKUIUpTLxLoQnCCcE4RlGMVU6zlOF7M9Iww0rJSVJYIaMeDECE/DsF+HYPXTJr1Z80p6p2opOFZz15tdazndOMZ1jeUa0ngWpTBDVp0OEtbFbJGUYxw1yw14SD6e4+AczExcJmJiYmJhMIkiYJpcTExMRMTEzEk1cC15z4vi+MITYQ1cM8zLFhbrWrRnkWtGDDKtxZWuZa5aM8WRs5aZWLJqAKwQFkg/4deP4deQXTny8HUytEyhEanXLn5XHUIynMzOYtcZit6AeF4fmZmpi5mZubtlmOOr7eL4nh+E8HwACE/DYZ+Gw0GbO3b+VemCkqQhWNZ3rO+vgcHFjrGtY3jVGEZQjaEoauLxAFaXlhleWGlYRIIIIwhDJr1YcCcgCC/BHzrbt2UWblEoWWLCEqLlssoqyiXLLLKElCyrW7u778gCE2EZsrls0ZOMi1o5ct1rRw0ZrcTByzWsWzXGzY4szRw1aACl0bg/4e5v4e5wLjNZjjwzjOmJgAhPw6Bfh0DBqhS1o2jGsa4W3hcMCFwWQxuBRxEEIgjhQpZ466cLpAITYQ5xNHLHMxzLW7RswWtGmRutcOGWRbiyYXOHCxa5MTliAKmwE/hPxAbfiA9qjCujj8bk6JynCUIQstHFGkYIRRhGKeXZtCU4oJQV3b+RnowoT8PDH4eO8kJwjs4PAy6IypCkpQnKc2OGWGOWGFZQQhiz5g2RjCEpzjn2bbZZTygIP4Ex7u5VMJlKSYlKZQRCAiYQmEpExM3e+fXsAhNhDVi4c5m+JstxsG+Ra0xuGC3C0a41uRxkbMM2Ju0ytm4AqcATeE/EZ9+Iz9nzadHFwXhdO0bLZsuTBJingrSaM6zjWdYS4doYZXghSVdwCF+HRD4dEWLxWPx2NwkdSSCKGKGGnFYvFUooap5o4oYo44UccGBxmDmrmlgjjmiwMQhOpi5euMEhBNFMinBGBGCBCEIJIQjBOc77+O6wAhNhDNhhbs8bnItZYmuZa0cN2S1ywzZlrRnlw4cbBk0cOMYAqrAUuE/HBx+ODkZcmnRv3ce11V4oynCUFJUtTFbJixWpaUIVnGscMb1njnhvedZo0gpo4PANOgg/49oP49oR4fhceHPlx1dTqMRwquEYqsRFxc8d9b5757zu87uZTDUYrGqrEYOPA3oIPzPO9fmhEzKZSmJATBJExMTCaupgmCYmJiRMTK98/Vz6whNhDPKxcsGGZytb42jVa0YNMq3FmatluNqzZNWLdo1w5WIAq4AVOD/jx4/jx9nHfg3XOtxvWeGeU4xW9GiqwrCqhiVzd5u5vFzUoCmIxGsRFRnHfh5MdQhPx6Efjz3aedl0UzR2TwY7aYZ65b48+rWcPBhvhw1vWJSGKGDFgpmwYLWtCEEaQlOUElaRjOuHHh159cdt8og/K870fFmImpq6tKYuJCEwJRcTEkSiYEAAmETVwTK98fgeOQITYQwzOXLJoxcLW2JrkWtMubKtc4cbNaxb5mznJhYN2uPKAKZxqF+Mrb4yt77oo7r8Ricpg6CKKeBPJi8RiQhfju6+O7vIZHEYm6/BYPDV0QyQoY4LasDJKAg+0IlK0sxcLXeePg+P4QITYQxws2bNw0arc2Vq4WtMzZktcN3DdblbYWDBqwa5m7TGAKaR2D/jRC/jRD8HwBMTfLfLPRWMKTG+nMhfjrO+Os+mgYjE5jC3T1V0UwwwwwwxzYGyOIhcRjM+IEBHDAjgjgjghhS35+DGAhNhDjHjxucbDItbNGmFa0bNGi3CyxY1rhthyN22LLjxY2wApmG4T8huH5Dcdepp0b6SxpxnVElHJXZXEAhPx1Xfjqvz5mDDiUYI2hbDmrOmHFvxXihdNFnY4SCOCMhEcEsVMN+Vg1ACE2EYsOVm0YtcK1jiaMFrTHjcLcOVnlWt2GRk4yNMLXC1wgCl8ZhPyJSfkSlBt2cO1YXThGUp6sOACD/jus/jutBrfRFRiqicc/E7pAhc9Rn0MUMUscEMcUcUsk6m/Jx6YhNhDTJlxMsmNwta5nLBa0xNnC3CycuFuVzjw4cTRuxa5mwA0BGgEXAQosAgtOqdQKe97wITYRjYYcjfLlaLWzPI5WtGWHGtxMW7VazcsMuRw1aN8rVqA=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KARwDgIAEHQSIC9gHARBzz/5SNnyySZ5l9L2L45T8AwhIEET//wNFNQUDOAtkGSAyCQCQmwMBN8AeRTMJAJCCAgHbxR5FOAgA/gMAe4XSNBJOwKQ/0wCkPx4bcYPzvN8Twbjt4IAAAHve+AAAAAAAAACriQAACqoBSYT5gT5gUc/nb93B4HJ0XhWM6xlGijBCMoQlC0rUpktSlpWRrC7DhvjZb4748OvDlrW+DLaAg/4yFP4yM/MPD8Lny58uerxOoxPBrFajWI1KZzfHe+O+O973lc7XF7TpqsctcMR25VqD86YuZzdzMzEiIkiWYmrgCMwBCJIkgmF1MufwXDzgITYRiYMsbhhizLWLFtmWtGblstwsWzlazbsmbFllzYsOJgAK8QF0g/4vqP4vqfE8XxvH6dUxnGcXUwXQDv0iUspkIpVM6kQpSayuQZxU4uJTOatg8Ca5Z5c8d4588887Mco5VsCF+Msb4yx8TiMPhsPJgMbjMbjMjkMTiL7jB4IBhIYKppKJqoJEcdtN9Nd7KxXz11ywwwSRRSTTVTRVYAzEE1lVSCKmWm2uvHmVlvrwcdcklllmOw2MwmEsw2Clgpwog8Y4kVFRi4uMzNwlEkkiYmJhNXUkJgSi4iYmJiQEwmJiYETExMpkRSKTFp7/Aq/gICE2ENMbdw5wuHK1q2aNlrTLjaLcWNs1WuGOVy1zNseFqxyACk0bg/5QHP5QH4TBjIAB4nighPxGvfiND4bVrM2cAAz5gIKYlLVgLWm2/AAhNhDBuzZuWLJotaYcrBa0cuMK1y5w5VrLLic5WjFnlZ5coAppKIP+Ga7+Gb/s8HwACrxc1cXVxMIQa3w66gCE/FjF+LHPM27ADVr4k44GCNlCcqwjOGOWeYCD8K5LTcTIEBJIJu7zz8PygCE2EMWjTI1asmS1pmyslrRwycLcOPM4W4sWVrmyM2LNw0xACmQdhPwwzfhhnaNLNn3XYGKWC1rSjSEYYYU0gIP+Lmb+LmcOHHlHHHHhmpiZmWcdccNghMlySSEyaMUUJla4+bDuACE2EYmGNrmzZWC1licYVrRhmcrcLVm3WuMONuwYsMLRmxyACqYBRYT8FMn4KZduzg8Di8Tj5JIzQrKJKEqYJYKYISlFCasLwxyrGOGMcMcKs4yQlRTJr1CE/GnF+NOOEbXyZdlbQtSWKGCNKVRrWN51qx1w1vHDGa6cJyw4scqxjKMZUlTBPhcfjACD7RK7mVxKJCYJiJTAiUTUwIuIlAlJMXG78nxb+BghNhGVk3a5GOJstyMcWFa0yuHC1wwbN1uHC1Z48OZm3y5moApzMoP+GKr+GKt4fhAA3qUTJeM1cRdXVxExSYDxwIT8LtH4XaWXIADgcHiVoslOk4QnCMEYznG88+jSGkCC+7zLt1sqKTZZYoLLLKVdvfh8/LQhNhGbEza4WrZwtw5cOVa0bsHK1ziY4lrVu1aYsjhgwzNmYAprIoT8Lcn4W5WDDsnp5WWkbTwJTpWCc5VQjK8aaYP+GWj+GWl37b0mdTi4uLXF4zUXUxnPTwSEyWnVOEYwigiQmijCIjfj7XgIITYQ4x48TjExwrW2ZrjWtHLZmtcN8zRayx4cjRg0aYcrXMAKlwK1AYT8G1X4NqwZ82nRnzadGvVv3cPBo5ei9MKcZyjStoSIxleFZEIyI1lcmhOECEJpREISnCSBBBGMqymhGUYQlGWji8TXq16s+Zp0AAAlPZt4V5wlOEYQ28jk8Lh7NurXs26tZo0gE5VoyoP+ExD+ExEF1MG9BcQFTVxEpSzEpq8TE1cJq04zgKmLQmExEoTFgupgmpTEwTEwTEwqwAAeB4PgeD4HGpmrqY5+J4vgeD27+B4PTrrZjIHXp4vief53m0CC/BHx27tWyrItktLmxYFlAJZSWwAWAiyyyibAABKAAWBc2ACVKWWXKAAKrbdq+/joITYQzw5WzBziaLWWHK3WtMLlytxNWDNbjbsWLbFhx5WbbEAKcCWE/ARV+AisFrtGnJO2nkaZJxy8Dg5MtrynCICF+Etj4S2QX3LbMCkqxdEEMC7E4jC4TC4S+6+HAMHggIOPGTxsmpRcpJJhImbvn18kITYQzYN8zNu3crcOXK5WtMbXKtw5srVa1y5W2bIyw5cTDGAKoAE+hfgiq+CJnAwQk8192JxGPx2TwSHAYuqOCMgggmRRQIIJcBgcJGoUQoo0Mc8EsmHx09KE/CB1+EDmOfNr1bdmnRt2adGPBGSU7SjSEI2qEJxz8bj8LPNFUrS8EK2hwdm0g+noermKhCa3MpJTCUTCYTACEwSJmV54+D39ICE2ENnDZqwYtmS1qwb5VrRu0crXLlw5WucLFywysmbnC4wgCpgBRIT8FjX4LGwx4tOCMZRlCCyEoQhCefhcPgcHgXjRGMZxjeERWSMkZQSSU08bj7CE/B/p+D/UOBweJlslOESKMppVnlyZa04sF4XtCVLZNeocLDCUIIooxnDTkyiD8bK7mxMSBNXBMECSQKtdJgAmLm+PXx/KITYRiYMcLJjhxLcbZxhWtG+HMtctHGRa0w5XGRnjxYW+NiAKigE6hPwcDfg4PsAhEAQjgw4qwjCE4RlWUYC+LGzZ2jTq18rl87HlhfhGo+EZPCgLrwBfdhcJkakMKOCOCGKGKKCK7B4JXUkluvymVzFsYIOOlzaExKLQoRK5SmExJEkwmJTFr48+/X1gITYRmbZMTds0YLWGNvlWtMbPItwtnGJbmy5XOFw3btc2TKAKlgFAg/4QWv4QWweD4HHhx4demcAABiamqMTEIuOPPxPFeF4eM8OOt4yAhfhFe+EV8F1+Gw+KxeMxt14ABgYZK08MEKOCBAmiiwGBwDDYfHY/LZfJZPFYsIP0PA+AdxCiBMJiYEQhJaSYmJiQJmJmbub43nzAITYQxZNsjNw1yLcWbM0WtM2ZwtxMHGZa1Z5GrJtiYOWrduAKnAE/hPwlzfhLn3RlCMrw38zm7tNcmXFWKaML2bdnBwVhOU5QhCFIwlGVI0lSFLVzZcWOAIT8IcX4Q45TrS8r2lr1bZaOTyOPknSGTh8LToVpkihISQgkpGEZxreuNtycHJjAgvg9fPZly4lqltAsVLAoFgsq93z58+fAITYQ2yOHOLGyZLW7hozWtMLXCtcMGrlayYscbhk1xsMTJsAKhgE8g/4VWP4VX5ccWsicOng+APA3icTUQqFZq8xba7jabReIzgCD/hCS/hB7aYuJmY51vv4Xhjx4rjMzMXEYmtYxjHCtYhFr2uPD8Lwwgvi+D3dtWUoWICrLmgSpZUtXt77+F8whNhGFuwZ4sLNwtb427Ra0YMmy3FjxN1rNzlws2bdhhY4sgApsH4T8NJH4aLeGz5ssZ4WW2G0cUsVMFqYIZK2vKQCE/B2F+DsWDVr42PE0XwThCcKyK0yxxwz3kIP1PA9HwbiamESSkmUzNzz59CE2EN2jPI5xMGi1g2x4VrRoxxrcWFo2WuWLFg0Y4WDHJmxACl8Xg/4YBv4YB/ArcYTrPTPSNajEdMdwg/4Q1v4Q1+3WUxvhx1urpNcY5eGAhZs9DoZYIoIBBOQwx25eHIAhNhDFlmYZXOFutaMGeFa0buWK3E3x5lrJo2btMrDHiatmAArtAZQBhPyTtfknt0bbVpdONcGOVZVVVhGMkaIKTjSsYIoRhCMIRUipNKE5RlGE5RSnKSEZRQmSrIQIR0cPhcPhcfjb92nQAF7YMOyspWSE5qx18Dg6NIAAg/4TZP4TW+OJRnW+GcZQEbxd3W6u4vVwwQQmZq0JqSJIzjNBMYuBV1cEE1cTOM4zjNXEgB4Hg+F4fjbms1aswL30662AAIL5PXfNWhZVCyxNSpZZZQEoBKJQm5bJQlBLAsspLKCywLASygsWrd978fz/gYAhNhGTG5bs2OFutb48uRa0a5mS3E4YsFuFy0ZN2rJrlyMWoApgH4T8eun49e6A42/NPFO0UIpxL0y4t/I0gIT8JT34StdgNMJY7XIoynCEYYK5KadwgvotVbFNrQVvm+/fmCE2EMsmHGxb5GC1s2csVrTIxYrXLjMzW5HOJu5bYmrXK0cACp8BQoT8k6X5J0ww4L2rCJFHBt2cPhcPA0cPhcHBm4OKE4Eo0jSVIwtIwTlCYVwZ6WCE/B/V+D+tnzOLxNuzi5qoRg0cHgadGG0FK4mPiY1ISmlOCcIpqywwvGNVV8GeGACD142c5mZlKUFZxmrJTF1dSQAiUBMSSmb59fL6ACE2EMGTbI4zZmK1plauFrTNibLcLHI0Wsm+bMywuczfG5wgCpQBO4T8lsn5La6yvgvaNIUjaGXjZRCNJyjBNOM8ODCVgjCMEJRopj4HB4GGIIT8IBH4P81I4I0nKsazrnzYaxnWsaxwwilClNW/cao4FJQirVWOmld9tYCD14GczMyJTEomJhKUxdSiARZet0TNznfXv7QhNhDZs1bMmTFmtcY82Za0ZOcK1y0ctFrNk2Y4XORiwa4cYAqDATaD/k5S/k5PupiZWmLqcM4AcrpEE1cUpE4uLxz6c9iE/CCp+EDXj8zHLFTAleN648eXVrBr1cei+G8ZkIWtDBKlJYI5r5qXg/K8b3eMQgqYRdTJJEhJW9WC6kmb318PoCE2EM82Fy2aY261i3cOVrTJlZrcTHIxW4mWZrhat8LNg2xACnIshPyh0flD3yAVpRO0UIQBSKi05QTnDh8bj6NMgIT8JKX4SQ87RpNcNHNzY4RhGMJJISShGEkFI4r4serXuIL5PDs21W2ipQCxZrd3e92AITYRmasmjfC3zLWTNuxWtMrBqtcNmLdbkyM2rHCzcYsOJkAKigE6hPymhflMv18bLKk6TleU1ZXRVjONU4X1cnJCK8CEqWpalKUnkz5MeTLYg/4SEP4SEWZqN43Vs1xrdc6vGaVWp8Dn2xw1WlFyyu66uuPBjviC/An0/CzE2BUtBRZQLlSxS29vffXoITYRhyt2rZo5wrWGZhkWtMLjMtwsmbBayytsTlw5Z5HOJqAKkAE9g/5WtP5Wy+2ZWmM4vEVw69BFKpiIVMtx4PjeP25wmZTF1nU628DihPwgQfhANyTpGVI0y4MsssNujSODgwxrOMCkLQtShsjSlmCaF443B4HBaaiDx8APgO0RNBMWESi4kAESiYkJWm7vffmAITYQzx5WDXMxwrcbPK0WtGrFytcY8ONazwtXDRpiYOGrFgAKdCSE/LUt+WnXkhDDOeGGOM4xkwWlkpitRaMsNG2D/g6y/g6vsPAT0z4E8qcIgZy55457z4e3hoXIYiDO4GOKBEghgjihQwwQoYIUKOOmfA36YCE2ENmDPM1yY8K1y1yZFrRgwcrXGZiyW5nDljiZNmOVg1ZACmAXhPyvnflfBy7oSlLApWSF4Tx4NMbAg/4Qov4QlevHEVnV0hEb4de3O+yFymGh1McEUEMEMJDCllrwt+UAITYRhcsM2FqyZLcbJwzWtGWFmtxNczJa2YNsbfMyxuWWJyAKfzyD/lDG/lDHB37HfsAAAeAajWuE6zV3N2mXHh6fkce4g/4ZxP4ZxQc+R37AAAHPpNbrMZq5qcXiYvWenHj4G4Pxs+DMVGKQubjMxKJQmJRMJgJi4kCZZz4/nvQAITYQxbN2rDK1bLWjRmyWtMuNytxN8LRbmc4WrFm2bZmjhyAKlwFQhPhtvhydABmz8jLSUYUnKEIyRindjy7NoDg4McqpxtXBGmrfuAAtfiT4PEhcg/4X6P4X8+AB066bqU4zgmsxcXBvQAEazrjRnWwAO3fFcZjug/Y8Gbu8yQQiUxJdWE1MITUzEpRNSiRICYmJQlfPy/JecCE2EM8WJk3xN261wxcM1rRnjZLXLjGzWs2uNu1bYsePNkcgCu4BggGD/hUu/hUvdWdz3c+OZm7iZZicMa4Y5Y4VwhFTE1Fqzdbu63WYiIrDUxVpjdbxuLhFThFRMTExdTEXQPA8Hlu/I4xjNXLNbxnPLjKE+jm+j50aUlIyYI4I2pK0sFMFoStCkYE0azTgUjZJGcZ1TSTpOcZ3jeMUJQpBCKc8MK3VThCdBGenicUGDDrlm5ua6cYQnKkcGXjc/ZoAg8fAD2+KBMSTEgTV1MwEwJRdXUomAIki4E1cAAmATUhEkRSJRMykSLjM318Hw+ghNhGJg3xM2zRqtZtnGRa0yOMq3E2w5lrVmxzMcjhkwzY8gApnHIX4K3vgrxwBg8Fh8NjbLZJYoUEiOSuzB3IQhfgwq+DDGQvuwuEyuCvkpkliEcldmBkmpISGK1EUbxmiTJpznfD0XIAhNhDTLjYNG7LGty5meNa0ysG63E0Y4luLDhzNMLdhjyM2QAreAXWE/DFl+GLPToAAAL2w4MOATkEI0rZCEIIQmQnGGXNnGjOhKMIwjJOUZQZeBwd2/RpzVSWhKVEozpedY7eFw9m29gCE+iI+iJtcAADNn1a9m3RpGbOG2EcNa3nEhJSUpWls4fCGC1MEsUMEZTrOuGOGendvyZYR4dsdcd8sZ1spgwYpYMGTToxY+BWQg+1cZlM1FRCJm7LoSAAmriYuF1dSBMEwTATAibqYmLqJqYuriUSJiVzvn7Oa8gAhNhDNpmxZGObEtat8mNa0YZWS3C4bsVuPKxbNMeXC0Y42AAqpAUGE/DwF+HgOV5Y8XH43RzXtWEIQnRRaOKy0JQlGhBFVeGGOGMb1nGuCso5MuqdogIT5+j5+nPXZw+Ft2Y8lbRpK0KUoQnCs41jO863neOFhjGMYShKWCGBaWKujPihr4QCEh2MuGc4xmmTIowrKMJynJGUUAhElOE5RhMjCaNY4cO/DLwIAITYRhbZGmVxiyrcWJnkWtGbPItcsXDRazYZcLDI5yN2LnIAKigEvhPxFDfiJt4NKuBwWm2ONazVrGMYwlTFbFiyYrUwSJsODfaOGIIP8nN+TlnwfARLlhwrHCtarGKm8885773u97y5x15eLiN6Ahcdhos3AEMscMKGCGBDBLJHBDBDACGFGjlwORibAITYRhyZGuFk1ZLcLnK4WtGOXGtw4muFa0xOcmRowaNGTByAKcCCF+IAz4gFZhgsHiMTlrZoZoJIJoY4kdMGFqyOGw+CAhPnGvnBdoMGHNhwVlWM1Ua0rgx6q6dGchcphII9KRQIUMKGCEQoY5ZbcbOywITYRlas2OTC3ZLWLLG4WtG+Votw5Mbda0atcuTHjYYcOTIAKbiCD/iVU/iVV7d+fLnw48OvDnytBGcTrjwDUAIXzdnm7cRicJhcdPBRHJHNXFDKjQx34rFhjaIXTUGvhRQII4I0KFAQwywyy4HFscCE2EY2eXHlyMGi3Fhc5VrRlhYrXOLEyW5WrNjiyM8OFyyZACo0BMoX4nuPie5wGBMPhrbMXisXisfYhijQIIYoIIkkkyaZJJHFGrqwOAxNEQIT51751+tDfuz5tOjLkjKVlJSlKUIRlKcYzrOt5znfBrxa822NAg/S8aPN8WELTMpJEwmJi6mAmFzd3e/H78iE2EOceHM3YZcK1wwb5lrTI0ZLcLTEyWtmeFwwYsmrRszYACpkBP4P+Kaz+Ka30Oc1GrxcXWW43HOObje2VTERaLrU8sdsctcNY0Dv28GMwg/0VX6Kvxu9ucca51si6RNXhiKrhWq1VVgTuM3eZvM5ueNeD08GbgITpYnZnOVJyjSsqwiEYRhGEQjCKE5TlOU4IRQiIxnXXzYy8ECE2EYcrLNlYZnK1k2yZFrRm1yLcObLlWuGmRzjauGLFvkcACn4qhPxllfjLLbbXhe2nFnte16RkpCULSlZiwYpYIYL4tuDGhPnbPnbXB0VyZ9GPJXJOykKRlCUYRRXnGN6xz04ML4SE4XAl1b0kIzhUiIwnKtJwjARjOeHPx3CAITYQxZ48zlo0wrXDhsyWtGuVktxNnGJa2Z5HGFkzxZWDnIAKnwFBg/402P404eV3G8c64xvW8Z5XEVEa58jWIrFYqcFzleZzOW7m2cX069ngAIT5Gb5FfRWlo4pZI5J4LsMcs8M8s9ObO5cI1vVCiloYMGCWS0sEpJVlNOeXBxYogIP3uD4DzVQTEpzVxdXCJITExMSTABEouJjNcd8/J50AITYQzw5WmVg4YLczVw3WtMjbEtxM2mFa5ZMsWVjkaMWjnCAKqwFChPxyvfjlfZcmnRy9WmWWmOlaTolRaWRipalJSgRqvG88bNnZ7TjBKUmTLxuPxpxAhPnJvnJ0IzljwXtXBC0sFrQsjG8a1w1rjrXDNNSEsDMy5HCrSEpywy4fC4eTLrwYwITvSp4DjCECKZFGEYwjCdKyjARlOUSE6TghFGCspymmvj4uN4IAITYQwa5mrNi0xrcbXGwWtGGPGtwuWmZbhy5GDRhjbt82ZsAKnQE5hfjrs+OuO+ieJLJLFHFBHEAijgghilmjkQSIoYYIcDhsPhsPhsPjMbkMjlMXJQCF89V53+tJAjhhhjjwuKxYDE4jG0SqYI40sEMkE0U2CvuijqrwWDxGJyGBgmCD9Lxnm+nicBCLhMSmJiYlF1KatFwmJSubzz8+aCE2EYmGFyxw5nK3FhYM1rRw1ZLcOZniWuMeFlhxsmuVviagCrUBUIP+P2L+P13Ly+G45xmM8L1WNYjWNYxDExuZnNzlNxJzqU2iZJuMyta6icT24+RdcoP829+bz8JpfDPhde11eLiamZmcz1dZ5rzCMYx28XxDwHCuHDVYrK7vO9xxznec85568XpN6ISHgBTwHGEIEZwmRRhWlaTggjCMIyjCdJwRhEIThGU5VkACMJ1rh4eOPgohNhDXG0aOcjNutzZGrZa0a5si1w3yY1uVq2aZMOVlhbtsgAqoAUOD/kD+/kD5yzjp18rn0z4G9RCLXe3G95znbjmZtNOU8MarGKrDHCNaRw6+BxzIhPoVvoQ9bdv4HBxZ8GeVY1grBOCcYCy0LQpSkpSpSEpTpWUaxjXDXHfLLg4sMIiE6GaHfhCCEU4ThOU5VlEjBGEUESEUIwRlGMJyrSshFGd8PF1w5gAhNhGTFlbsmTbMtZYW+Va0aYWi3C5xN1uJxlbs27Jtlys2QAqWATyE/JQN+Sgfo5CGGmGl6TpBKkcFKWtkWhasEazjWOHDix0qCEkJYt/QyxCE+do+dp49sFcEcCjApaikYTYcMcrLWtZxjJSWDNnzaJUlCEJxrG+Dg7MeUIP1vCn3ZJSlIiYzVxIiauLq6mEAJi4tnjx8++ghNhGNlkb5M2HGtc5cOZa0xOWy3Exx5FuZzjYtmWVu2c4mAAqdAT+D/kwS/kwVx1iZrjWYzjPBEcLoYTicRWIqMSuMzd3c5uZzE4rjwKCE+bG+axyXpaFq2wyx2ywwxnn0aRxbRvVNGU6SlSloZqWxQtRCN53jw+JxTeCE4nGU8ExhSMZThOFZRhGEUIoRQjCMJ0rKMYAEYRhNWccOPiuYITYQ0ctGmZthZLcbNvhWtGLhktxNmzRa1ZNmmFmycNWOTKAKvgFMhPyf9fk/706OTgXheFbTpSlqUakpUjSQhKEUFU5znWt7m+OGN4oUpgpihklkZMO7TaMQhPm0Pm0cWPVG0pQolelZxnfXwN944a4WGc63vGuGBa1smLBg1HMWxYtErSjONcdcccM9ubfhw4SE6miVfAqCUUKynCcJyigjCEYRlWk4EUIwitfBe10L0rSspThGEZwjCrDr5KPgICE2EM2jnK5ZuGi1s5bNFrRg1ZLcTJgzWs2uJoyxt2zBiyzACoIBMIT8qnn5VPTPm10ycfjcnROCIgkglKVISlKlJWjacMdtdMOEg/zrn51048ONYzhq8KqcMMREIus3N3NzPHXh9PJqdoTwBCHdnCCEYRmRRhGEIpynSpBGCJNOc8fPlqAhNhGLDhZNGTBitxuM2Na0YYXC1wwYsFrfDiaOWuPKzxucQAqYAUGD/lde/ldfHg+B4fheT5Hk+BmpqYxGJxEVEUq4WjcpuMpsC4mFZ1mOgIP9AR+gJHPlnETyw1EaJvMbymbjbM8c5zmYmq4YrsPOuMKmOOOvi+YAhO8l4FnTAIwjGaMJwnJGAAEUIwRlOU5RjKcIwjCqeXh5bCE2EZWbZw0Ztmy1rixNlrTMyxLXLjNjWucbfHhctnOLI2bgCo0BNIP+WeL+Wdnw+nHGZrjy463wiYBreInF0iYCIvFKzw8HtzuE+gs+gB15ErYaY6Z7ZZbc2cGfNw8F2GGOdY4YShbBgtaWC+zPqQCE3cCPbrSloRhGFYoxhBBCMJwiiIVpWU4Io1nhx58uQCE2EOG2XNiatMS1k2bM1rTHmYrcTJm0W4srFu4yYsONwyaACn4ohPy2ufltXqvZCNFbVhIlCU8EIJRRgw04PO5+rDhAhfStek5yLDYdh8Nm8RfNXBHBLBLNHRFEmkgkVR2YHGY3ES4MhHacvHSEBGcU5TlOE5RiIwnFWd9+efeAITYRjwt8jPM1yLcTRnlWtGOLEtc48jNa1y5mrbI3Y5HOVuAKjAE0hPy71fl3r4WOEq4MdpwrbDCq8LzrWM5wjBaeKMrQslCE8GvgcHhcPBSE+jg+jhxYysKwrC8qq0rSdI0UhSkrShS0EpynNpzcfgcE5eiE5miPdjSEIRIicpyrKcAEBWU4TTRnOK+/H0AhNhDXHmxZGDhstyY2Tha0c5GS3E0bNlrdw5xZG7hpjctmoAqjAUGD/l9E/l8t8ekTnHON448M63wUDWYxSlKu9ZS8HyvDqbq4TKM8ueMghPnovnfdOC0JXxaaVhGEV4Xz6tY3yXVjVOKCGC2LJPVitglSUY1nHXi5e7e2gITgch1cNJ0rBGE4RihOEYRhGCMCMJqXpOVaRjBCcpynKsoznljl4btAITYQ1c4cTDJmaLczRk3WtG7NstxNszRa2ZtsbdqzzMsrliAKeCSE/MVN+YpXThvBWl4VthwYZRpJalqWjgvkz5ODkjeE+Sg+SF4fIwoQxTtCkYRkkhBCtZ3104OLm0vhhZtMg09MEUAhhgjgjgRwQwRxSp4YZcHh2sAhNhDPI1ZsmjNutyZmLZa0wuWi1xkw41rDLjaMGOZs4asMwApxHYX5gPvmA5lghghYjE4jE46eJRJBNBBLFfJfjcAAhfNYeaZw+IxOCwbEYnAYGqmSGCIQTzYGqdaAhbM1BBq5YJooIYYUKFCI5Z8fhYsYITYQxatMbTFlbLWORqwWtMTNktxMsTFawy42OVvkbuGDnIAKhQEzg/4a0P4av/B4cdbM654565xlIiLiM0REQJiaNZ6T4fhAhfVOeq3xGHw2JxGJxGVw1Mks1NBFBEigiikWSSUUTSSTEs8MtdODqydloIPyJJmWUpSlImJiQmAmExKb3z9ecCE2EZM2bK4ZMm63HkctlrTKxbLXGJo5W4nONrjbZW2VllYgCmcfhPwtwfhbRzuFW0clcU7RlAhCcZzwxz24IIP9l9+yr8Nxa58N8Jq6lbjUTWenXxuIhORql15wggjGJGMIkYpzvj58LCE2EZWGTC1Zssq1gxcZFrTFmyrXOPM0WtseXFlctWDdy2aACnoqg/4elv4el/A8Ws47td+HOriEYpq+EoxEVSr5c+mcwIT6Yb6YfdXTxuPyt+TLgjgjaEJWrKqEsMZzjOuGGO3BxVvEhMXUcvCIkUYoogIREYTVnh5OF3ghNhGRywcuMzFwtZOczla0y42q1zibNVrJkwbNWmNxmyuWAAp1H4T8QUX4go92/JlyVvbHLHix2rStIqXshHLkmIX1qnrVcVi8JhcNHg8pg5p6JZJZJ4IWDwGBYTC33YeF1SDN4OKCJAhghjQwwQkMcNNOTjh0wCE2EYm+XLjzNci1nmzYlrRvjZLXDNniWtMLDHkzZWbZm0cgCq4BTIT8RS34im6QnEnCMa2vStowSgCdIynadEKQjRGlVaIIQGWWnFjadHHxSnHZz+dycVCE+um+uX3TpSVpYmCcJs9c9ctc4OXSePDjrhnWMJUtTJixYNkNDBOV5zjjzZ2jTgmnCeLHsxiD9DxJ+AZQQmExMSmYmJhEiUXUhMSmExMSRMIQJmeffjzr3CE2EMsuFm5Y5XK3DmxYlrRkzxrcWJqyW4WGRxlzNsbFllygCrwBVoT8Syn4lh8+Kc6XvKpGClaRoC8pEiCSl8FZIxjG+jTs28LLinKMsMNe7fTHG85xTpOko6uHwtOhYIT6+D66vPTJKCUaYaYZY2eOdnDSnW88c7zTiha0rWwYM2nRKeasoyRS08Ti8jTKF5VphXjO+TXq27Gcg3wE9njSiEWmZImEwkkIlFwJq4JiUSETAiYCLTNzN8fB8PkAITYRmZ4mTXC4YrWrluyWtMOJqtc4cuNayyOMmRu1w5GjDKAKqAFFhPxQFfifn5fEnG1aXwYbVlWMY6eBwVrs+bh2jGVaRghCS0ZSjCCEKSpaUq0wyw2y6M+LEIT7K77KPHSd6Y8GW2OlbVklgy5G/c06NeCUIQhKhCVoQtGCdVY1rLCrC9L5MOrPDACD8jxPR4xEKupm0kxATEzEiYkRIBNXCUrmbm+PHw/CITYRja5mWFhjbLczTLmWtHObEtc5GuVa2xM8jFk4zOHOJoAKtwFOhPxZRfiybu27OXky0x4MOKeCTBCkqSxQxMkqISKqq3rXDO94Ra9W/BNGcUUqSyYsWDBLNhza8ECE+zK+zbzN+6tJ4J4q4p4JyghCcZ1njrjvhrhwxvCcIWhklkcLbsHIrTFamSMJVhNeeGedtlwa1IP4A4eDz75lMJErq4lCYTCJiSJmpQRKJlEgCLq4XOd8/J64ITYQzcY3GFhibLW7XJhWtG7FutxZWDdblxsnDNhkYNcWTIAKfCuD/jeK/jeR1naXWueOfDjyumJq4zS6nEVEVw49tu/YhPrtPr07Jp0w4sua+SeCODFTBa0skcCMJo3rjlvxcVa4hORux8+MISRIoxREYRQjBERVjW+Xjw6QITYRlcN2jbNkZrcTnHkWtGWFktxMGeFayaMMuNo2yt2ORsAKZxyE/GX5+MuuUbQpJCdIwSjCcJ4YY8WPbxiD/auftWb2Xq+G+XHWZmVzGOfgZx3AhdNFFr4ZESOKGCWCEhRwTy4XIyZAITYRmZMGbZw4yrcWLExWtGbLGtcsWbZbjc48zhoyc4srFsAKmwE6hfjhM+OE1HBFDHEMDgBCgiglijghghiICXBYPEToIYoZZMHjMbkMjisXlMrhAIX2w3th8lhYmBwWDFFIwsl2NqhgjghTyRyEl2LxWJqhilkgSRFluKxeQyOEnIPXrPgOtVBWbTEzEomUTFxMXVwEwJSJzfH0d4AhNhDDNja5MbJstY48ONa0cMMi3E2Z4VrBg0ys8rJxiyMcIAqaATyE/Hhh+PDFStaa9XJyXhekZyhDFCWCloWSkQjCcU6zned44YRngw7uPuy7MOCE+xW+xXa9XD4W3ZfJPBKlKRtOE6xnWd41rOcY1lOcIpRlSFISWitg1w1awIP1O3l+HUREpuZXEiLq0AhKLqRBMSmbnN8/F6+YITYQ2ZN8jVjlxLXDZgwWtMjhytwtcWNa3cN8rTGyzZGDLMAKwwFag/4+Nv4+N+XN27ndXHlz4Z1Oq3oiqnVOCaudx4fjeP25rllDG9ORhVIuITGZrN5m4uJiTluE+xk+xl0aWrXs28zXmvSE053y6tZw7RrOsooSpKksFK8asJQhONZ69m1lvC8YTowQwUlaWCNIEYzjv4HBOHSD9jwL+BZxiaurZi5RKJgTEouJq4RKJiYkiZgCauJq4RMCYSTd5vyfLjzAITYRhYZnORs5ZrWuZmzWtG+LEtcOcLdbjwuHDXC1cOcrdyAKciSE/IqZ+RVGRnzabZYZZXghKlKUhalIWhgx6M+bGIT6lT6mXMQjqWpLBCU5VhONU4xxyw217ODox3CD+DPNjOc5TMSRaZiUxMXN3e98esAhNhDLDhxsszPItctmzRa0zYmC1wyw5FrVxmxYWrjM5yYWAAqWATyE/I8Z+R4027ODCmm2W18l8EcClIWhS0qQhJKsKxjWufZtYsMYRSIWy7JxhPsTPsTTDgVxXzYdV8U7TtNGMY1ne9a4ZznCUGBo16nAvbBFLCx23yYwhNXGh31KQSjFGM4iMYEYAhGMEYCAIwjFGN8vRlQhNhDRtlzOWbVmtw4WLRa0ZNsa3E5aZFrhnizMWmRhmYtmwAqLATiE/JXR+SulpTjltnxXlKlIatepq18jPKEU5qxrWF1ZTRnKsMeDDivLMIP9cp+uVcInhnpx6c6zGc71tVtKnU1FxUwgzM5njO2+Hg1rwYTnaHN1wpATRmiiCBCMokAQiRRjCatdPBdAITYQwZMmjJgxwrWGHFkWtGDNqtcNW7NbmYs8ORxmxY2rbMAKggEthPybcfk25UrOTLka4UrDDDDC6coUla2DBDAtW2GW/jcfJlCE+pc+pdbdmnQ4PAZL5GaORmYsMqzrDPGd44YY6Z8lzPm4IIOPgB7d1UUm1zMwiYSlMWJmUzO8+Tz6ACE2EMGmNpjyZWK3GwaMFrRk1cLXOFi4WsMTVlhYtm7XE1agCmAag/5LFv5LF+vQ8DE9J6Z1ON4TF4zmQIP9hN+wn8DwThvjreN0hC8cenG9AITmbI83TKEIRRjFMinfPz4SITYRmxsmDDExxLWzNm5WtMrDCtxZmLZblyOWLZxmYZczXMAKnAE7hPykbflJH01yac2fJfBCUNW3YDhZbRpNWMawuN+7j4IqwnKdp2nu4vEY8QCE+tg+tH0wyZc2XFeUZwz6NI0adFbJJIzVz8DgtGnBWU4KjDbDi06GvUCE3cinblOCM4zRCMCMIynCMIynBCKEYRgjCKMUZ1nl24eYITYRlZM2+Zk0brXLhmxWtHOFktxZGWVbixscjJq5Z5GjNmAKeimE/KlV+VKvbs1zllxZbXpCikJQhCEIUhCko0rKtMezOyCE+m6+mhvp52PJfJelaVjVCMSCMKlbscMcs+a+HECE4XGhz86UEU0YhFCJCcJkZoVrh4OHjCE2EZWjBmzct8a1lhb5FrRi5YrXDJywWtWWVu4wsnOJm0wgCmgfg/5Vpv5VlfBO/TMb4c9ZqYUxx4A8DnyAhPr6vr4cJkSwV0Y8laYZTwtvG44NMcCFzFzRxxQQQIUKNGIY0cMMt+LhzQAhNhGVxhctMOLKtzOMzRa0YNsq3Dma5VrLM0aY2GFxhZ4mIAq8AU2E/K6l+V1MSm4vE5PI5fK5OaCEoQlJS+jTwMMJShCVIyjGiE6xres8JpSwwCUJSktPRp3b9wCE+x8+x9GnQ4PAvaEdUI4I2vCF1dOzbgyzvHDW9Yzw1jGMoYqZrYNBwoUxWhinCMa3XjtzcnJlyoTB1I8/HKUJThGMYk4RRRgjAjCE5JynKcpwCEYAjAjCMIwjFGN9PRQ8ECE2EMmTRvkwt2C1wxctVrTMzarcWRvjWtXLJjhyt8zlmwcgCqUBPoT8s8n5Zzd/G4/MzqVlXJjwRYYVnWN4YaYZRrCs4ThOikpJQpG0sGDJiyaqbpwjMIT7Nj7LHn8Ti6K417Z8Fy8I3lGFYRpGUKUlKy0MGDBS1LQldGM74ctdcuHhy5SE7VIdng0wUpEhWE0YRQjCMIiMIoRgIIwjCJGESMa6evF0gCE2EN3DHGzYMmC1gxbs1rTI0xLcONy1WuW7RuwYsWOJk1YACoUBOYP+Mdb+Mdfw/CmIRYABmbZmYtE1nRWIiiJDt3uF+F774Xv7bMTiMbQkjwGJxBh8MDDTySURRSIoIYEEKOeCmeGPD4zGhPNjwIL5Obe3q8ZciXVtWywFlm5sKW3b3z8P04AhNhGNm1ZM2uTKtaY8Tda0YsGa3E0wt1rnE3auGuJu4csmIAp5MIT8Xqn4vVeDbRt2GvUAaEcUMFrSsphlhvW86qwjg4vS0oP+GP7+GP/vXLr0O/YAYzjOuOMzNxKpwiJxx7c40IPGrqIJu0xMTUpiRcJJRJMXN74+rYAhNhGLHhaOMbVotwt8TRa0zZmC3EyctFuNljzMWbhhha4sIAqVAuEBg/49uv49uzwfAA8HwAAA8Dwe3fyuMFTE0UYvUVMIWiLpElk3FxCJmJmZlU1eLqsxdTZKJqIURGYiLqgTMzM4nEomJjOFxFqZqVbmJXWahSYmEzOJVnCEwRdRFxmpubZnc+D4Xhg8lxCC/ozr+jOzz4A+P4gAAl3LLNywJbNm53Fys3Lcom4ZsFM0Ss3KULLlksiyzcm5src2WSy5Vliyw0AypblvNllsoJSy7JV5bmbLmygWA+fmAILPgaJVLZqEpVLBLYLAsqUJUsqWUlJQEpKJQlAAACblBKACUAAAubAAEoAAJsm5RZa75/BP359AITYRka5MLLI2cLcmRw1WtGjVitcsWOZa2atGjFgyaNsLDGAKlwFHg/49pP49pXg+ABVgPA8E4ceFoxOEYnUxKMzGZJVV4zEz4PgeCY8vwudWg/4TGP4TGVWB4fhAM4PB8DwYmVt1MruIkwxE4RCJxEY3o8jv41IAhOVHWgRTEYRIoxjAgjAnBEhFCMIoRQijAjBEjON8vVg8HCE2EMsWRs5YZMy1llyuVrRg3arcLRgwWtGGNkyaZsmNpjagCjsEg/5ACv5AC9bAhPwpDfhSHzZwg/E9GOAhNhDJm1zZWWHKtyYsrBa0wt2y3DjbsVrhy0ZYceZtmZMsYAqkBPoCg/5AEv5AE3geCAPB8Adejr08HwPH4Zm4teLqDF47eP43h+F37PD8IPB8ADr0PF8R4vieD4Hh+E79gAAeF4fbv4Xh+ZxxUYxMXOb3ffwvDAdu5w40QFpm8ytEIqEVnAjE1FSuLiy6XWcZKsXNXcSSiYgpQoqYlc2SiphE0klMqXRvE3cJuuXk+Q8HwAN6GLiBcXV2uM4lGLoOHHtxiauk0iUzvhxDFzSUyTERF62eB4MRMRcIyuu+8oT8KS34Ul2TKAMuQZ8zToy5NNI1ijFIlAhDFt2adGHAvYK0AvYrRjxXteycgAAZMuDDky8C8KUJXnOs51AANOjg4JwijOMZzuqnCSkpUtTNr1DMlaVKQYJpQjFNPDWt8+rWOLiwsN41jWMYQwWwSzZBoySyKRlO8aznW+fRpb53rhvNTFLBg2adBulaiELzx7dm1o0gb922k141lCkcGbPm3RxQgjeu3VrDh8Lj4qxjOM4xopKWDJr1BzI2xQxThO98Mb1rn0aSlePSc41lTBDVweBqnICD5cNIm+N2iUSmSUxMEwJiYmLq4i4CLgCLqQAJgBMExMTEwmBMTUgiQAARIAARcABMJRKJgACJAiQABMBMSiYmJgIkBExdSmAmCYmJgCLhEiJAAJhMTAExEoTCRFwACYJgmrhEgExEpiYmavPj+ufCQCE2EY2eFm4yMsq1nmyOFrRnmZLXLPI5W5XLTG1y5M2ZkxxACtME7AOD/gJG/gJHAAAMZ8DwfIzSqnExMMpzeefgeCAAVaBErSi6VMQmcZ1urMZAXQAAupi6TAAAADwfA8OGVzNIKCK7eX5QOvQGsRiKVM5m+/keT03JEkxYCIEyASuEqTV0mMSgTM4yBEzJcFIVM1bluJqYslKU1nF0Bx4c6TVwqcc+Tw/CeD4DwfAAB4Xh+NmoxEREpJxMFXUzEGEREzjM3CYTFKuoElriamaVMIRKZjK6uUTJmEIVNTECJxcwiWYtvd+L53ngg/4TBP4TBQAADw/C8HwPL4TctxlGamorUeF5PkAAHgFaiqjEVM1eW5u8338zzfC8PxPFO3cB4XhgAeB4LwvD8bx/C8N27gAAADvU5jeMxmqCKiOXi+IDOAeNuMTDObzMx37eLF5mbRpXjeT5A9TnyROc8e7t3PN4Xe8yVVax4Hg+B5E1om+Ph+N44HhwzabqUTqK8Dv2ehvljGoms53eczx6+N4/buB37ePwzZSnbxfEeL4jr0ZwAA4XMWCL1MZiLkREKluZu4mKqCVzE3U1ERCrpNS0xeJicruLiM0ibjMXVzE1eMqiUTC0SVKEJVetgIKZETUhFzurSXNhZsWWVLLCUKAAACwsCUBKAEoAAlAFhLLLFlixUoFgJQLBZRLLJQEWUlAWWLAAllJQLFlgAAEoAsWBc2LCyVKlllACblEoBZYsWFiUJRYssubLmyWWWWbAsJSUAAXNzYSgASgEoAlJRZt9/b+Cb6AhNhGZkxctGmNmtcsm7Na0cssy1w3xN1rZyzxMmWZhhYZsYAqXArQBg/4a9P4a9YmYceAHg+Ac+W4mLi4uJlE1OJwq6ImJhIJiYLgiYmImJRIZxdZwABMDnyzjny61WUTBw48HHgADwPBcOPLNMGFUiITc5vwfG8ccueM4kIT8ZSX4yk9uzPmcHgAY8Rmz7K0jSCkbQUlNAjOcYzvU08LHCiEikYRThNWF4aeFw82dq1s2ds25s+bPo0gBkyjRp0adWvjZYEpynHTwOCzZwAZcjXq4NE7xjO8ZzTlSVrUto16ho08bj87bgIKZyZIteW1Vm5sCWWWUlAJQSrlWShKAASgEolCUAAABKllSyxUoATcs3NLe34fv+fghNhDJs1cMGDHGtZY8WVa0yY8y1y4bt1rVlicNGbVnmw42gAqGATaE/DL9+GX8y5DXqZ82fNptgz4JyjAJRhOEJpTQjS9mPENGlwiE/HVN+Oqcz5jLkZcmXJnZuXowzrGcawhOkEloSUho16mfMNGlUIPti5kkJJklMXBJEkTOM4zV1czN3vy+siE2ENHObHjcZMy1w0YNFrTLmzLcLVoyWuXLdoxbtsmTCwwgCqwC2wGD/lXI/lXJdehvQAAAAImpTCYRcRNXFTMSibiJlEWxcSCasATFkwmrxdZxdC6EwTAAEwut6zhvWcXTOBdCYAAHbv4W4o1DU6mpmMznM+H4Xhhy53SE/GhB+NCFp0GXIAAAAMmXRp4FUYShGE1I1khCiUpJrqzjEhCE5RhWMc/C4bRpZs7dvyZeFjhKcka5eJxeBwdm3VrZs40aTRpNGkA0aW7fq18DHl4nF4HB1a2jSNGkZMoAAx4uHac6zjOKdYoJStgpbNp0Bs28LCCC+rbtbKywza0sqUKllixUqVKlJQsssm5QAASgAJVgCWwEoCwCULAsAACwBLCwspNygsq2+e/H+CX4OCE2EMWWPMyauHK1g4ZslrRw2cLcLPKxWsnOXLlb5mOFkyxACoABNIP+Vgj+VgkzgADv258u+JmJmZkuEQpTl16ceDlzhPx1WfjqtNOgADPm16uPghhhNOE4wmpOkoSo0cHgbdjPmIThTrCMYxQjGJNCKMIxhGEYRQiAjCMU634umPgQITYQ4YOcjLI5Yrcblu5WtMjVgtcuGjRa0aZMbDGyZZXDdyAK7QGsAYT8MJX4YS9uzPmNOgAAJTDNnzZ9m3dv4WWiUIQlOMIwrCMZVi07t+bOAAGvVx7EbwRhCMoQhCU5Rlk4fC4PAz5mXIGnQAaNPAwxpBSSkISSIIRnAjVNeMYRxadEwIL/ACF5/gBC99e80AAA+P4gAsqTZKoFwsWAAAe/XcmySWWWhZuLNwWBuAGbNybLloLctyxuZqSXx5+L3fhAgucuJsrdXLGUqlLLLLFlllCUBKASpUsLFlAAFgACUCxZYAAJQCUVau+fwu8AITYQxb5WOFpiYLcWJwzWtG+NqtcZHOJbhytcTDJkxOGDlsAK1wF4g/5DTv5DUY51rjq6uM4zU1QDjyuJImJiESgsALqUxCYmAGJq5xcSiZRMphNIvGYiZTESxvpzeQCE/G4B+Nu3XzNui+SGCtLyyxz02gN8L1reNZyqnRa0sUsWQOFGWCUoSvKcZzvOevhcMNMa4Y3jMjSUrUpqz5m6OCVLUhCEKVle+GOeXDXAgvwR8u6qqWJqypYWNllixUolCxc1KSospLCXNgpLLFJsWWblF3z38B/L9QAhNhDXHjZZMLZktbZGjVa0aMma3E5btVrFkyy48jBrhYMmoAreAYcBhPyl0flLtkABs26owhChCkI0mYZ307t5lycO04zVhOUYRlCSFI6uDwNOhp0BnzADNn41ZUlCEIyjGMEZqwrGs8+zaZs4ALcHRlkAg/5C1P5Cw/BAeD4A8HwOuLgtNSiUYvFXR43j+JziauZi4tMVkC6XQXQAmLGUkxFKiaTErqJIkAHhd77gg3wJ4vgzMTEXJcWJARIIlExKJIkCYBEhEokiQRMTEwlExdJiYExMSAImYSSzx+AbfCAhNhDTI5xNsLXKtaucmRa0aYma3FjbtFuLJiYs2GVg4zYsIAqEAT6D/lKu/lKvAPB8DnqvB1F4tVxE1eLjOrgEIzgugOHEAIT8XMn4uZQDNn4V9fM22nKdJwijS9kkEJozmnn1azRpA0aQg/Y348whMzMSQmJkCJiUSmCUSTFxKbm5zfHwfIAhNhGRpjyZWzZmtbMWDNa0auWy1w3zN1uPM1y4XOTHlY4WgAp0LIT8oZn5Qz4E5AZs7dv4HB5WvExRxQghOdZ1nHDTbky0hPxgTfjBB4Bv3ACtK0nKVbY5RjNGkYQhJiy5MvGAg9YRiamZzNyAETKLiQW49ffoITYRlc5WmJkxYLcWPI1WtGOXItcOWDdazZYcTNm3y42rlgAKqwFRhPwTAfgmBDDgDPm4dLxvC8JQlaUMilJWlLBClIJLwjWs7zvO94znGaEo6t+7XqZ8w4XD6CaD/iSK/iSL8Pwjv2DeuxwjhVTNXM3Ml5u745zub3CIlMpEarV8I1x4CrB4fTKE0EJRjGcYxijCZGEUYAABCMIwiIRgQnKIihOEUYRIzy8nG8GAITYRkZNW7PM2arWrLK2WtMeRmtc5WbZa0Z5G7Fu1YMcTTCAKbSGF+DGL4MY2EwuAwOIxOYwNUNUckcVMU6eOHB4jE3XkwIP+JOD+JOFrcxdXnhzxuLjNUxNVMdOp0IPoiKE3M2uLi4uEk3nv6N+AITYQ3YYmmVtkbLWrLLiWtMjFutcsGjRazy5GONhmcNWDJuAKdCuE/Brd+DW9t2AzZzZt0aeVnwTxXtWU5xjEQjTDSM9Ig/4l1P4l1Wtg8DwThxiYuJJVCCEr4d9JAIWDCSwhCijhhQoSEhIUMCGBCT26OKHbACE2EMMTFgzZtcq3K0yZFrRszYrXLZm1WtmTbNias8LljlxgCm8ehfhGU+EZUVRX4auymiWKCWCeC/EYnAYHCYVZaIT8Rln4jLdm1khn5GfJjyTjNO8MuLHKcps4hcVFLHDDDDDDDChhhgjIRHTi749YITYQ2aZWjFjkYrXDRzlWtGDRstwuWOFbiauHOHNky4m7duAKdyiD/hOo/hOp79gB43j9Ovgc8IhFgphHLe4AhPxGsfiNZx4gBwuHwODzMtK0mhWEYRJzhllHLICFmz2PphjRwIEUcCOCOCOCOCFBHBDBChV52OPXACE2EY8rTK0bsma1xkbNFrRy0bLcWLDiWs8OTG2wsWbHMzYgCqUBPYX4Xrvhevw2HMDgMbIjhlkQQRRTSSSRSSQSRRRRSwRqYZ1MM6VKqxeKxuMxuMxeKvuAg/4kOv4kO+nUxnhOp4TqKmJiSYuNzved8ec7zdTppqdeB4/jdekxjPbuhO5Hq1jKMoIITjK8IpyJyEZRlGEYRQjCEYRlWU5oq1vp3y8BACE2EY8bfE4xuGy3KycMFrTDjyLcOFozWt22FnkwucblgwbACqoBSYP+Glz+Gl3t5KJu6443V4mPC8PwgRqdThGCFpubrMXFzKYnE4qorF1vh4da5oT8SBH4kCeVllTFSEp0wyyzvHfwOCDg2wrwnGEbRwSlglSUKQlKEp4LwRjWWOGFWdbZ4yqAhOFyHF4sSEYEAiiRgIREZIwjCMIk6VpOEZRhEAjCc8fHzvBQITYRjx5mjPKybrcOVuxWtGuZytct2jRbmY42jnM4cMG7JsAKWheE/D5N+Hyc37uHJhphlhpOS0o0zIP+I1b+I1c6dfI3TWeWcSmZ3vCD5R4MVEVUxaZm177+D2AhNhGRllbYcbdityMHGJa0zYnC3FjwtFrltlxNXDZnlct8oApjGYT8QZ34gz60qwwys8s9L4I4LQ3Y+BeAhPxGdfiM71a8yeC+a+Stq0rOGfFrzbcwhOZwcMpIAijFeeOOG+nlACE2EOMLFsybsXC3HiaYVrRk0yrcOVnkWuGOHGyY4WTVrlbgCnMmhPyPCfkeFNOgz5sdIpwnKsryjCKUoSgg2bd2EIP+I2D+I2E3oq/GuNT0nGqjU4m+d5zz493Ln4ughNFKwijGaM0UIkYIoRQjFGteDteBgCE2EZG7Bo1ZuGq3Hkw5FrRzhxrXLRw0WtcbRy0zYWrbCzygCmodhfkiS+SJMLoMDkqZoJIKI5JYI6YrZMjlMrYAg/4lav4lazv23wnjEXG8ZpUxw324xPiAhJYJEYE4VinCspwnC8cOfXh7ACE2EZGOTDmcsHK1swxYlrTFhZrXDlq4W4cOLFkbOGrnLjyACnMhhPyRqfkjVbJ2jgvgx5sujLmnSUica44acHBaNICD/icE/icFZqLrjy59O/bjjNbqRDW+3ECFxWEy9MEUUECBDDDHBDHBDChhhhlpwuFbACE2EYmrHK0ytsy1tkxuVrRvhyLXDFywW4sjHMxaZsjVzhzACpMBRoT8oYX5Qw0YDPm4eKdZVFJJSUjKNpQtgta0JRVned61rhY4YZYaTQSho4fC06CD/iUo/iUpd+wmCsVFRqdMIhOZ3ed563x43xiYjFOWcRiaiKipqZiQg/Y7ru7mUzMJATUgIlEgQgiUkiSTPPy+9CE2EOMzDJma5XK1hhbNFrTM5YrcTJq4WuMTfMyYN2TZvkzACqkBT4P+U2r+U2t4HhsxuN1mpiMQ1vQRERUVqKjCTMzm8sxK6iYQimmmMRGa8Ob7gIP+JLD+JLF5HHGOEcLwrcc53nxfE8UebictzV0mojGK6axrhiMSSnOLleWbu7y3rx9TsITsZHgmEZRlGUIookYCMCIRgEYQnKIBCKEUIwihGESKMa7+W4whNhGZrmy4mrLMtaNsLBa0csG61wyYtFrNy5cYW+Fq1zMsQApvI4T8mM35MZwK0IRpG08CEkaIwrLg8rluMIX4i/PiL9AwGBstxmNzWFkjkhjRRwI4KYsDgsGthYstl40UkECISxwwwkIRwTp78TLpgCE2EN8LFljyuMa1tlxOVrRg1zLXDhvjWs3OFrixscWTI4YACmUbhPyZ9fkz7bNvAjFgva9L0rCEyWHImIP+Izz+Iz14Hg8JqeCmN4zOZm8c3LqAhc1c1cKCKCGCCFChhhhhT15OHKAhNhGPLmbYsWRitYNMjNa0Zs3C3CwzNFuVhkauG+ZpmbZMQApsIoT8sR35YdeCSne2nRvtGcYznIolXBHBbLkaAIT8RKH4iT4mrXmz7NvCwylKikZTVlhjhlr0ac+Ig/AqGWUzMyCYlMyleXXr2CE2ENGOFm5csHK1q1zN1rRwxxLcLVu5Wt2zTC1yNMzJzixACl4Zg/5bLP5bLUo8OcdeHetxczRwzw6AhPxFAfiKBbK5+NpwTtOkaQRhGdMsaIPws8cKItMymS55+H5eACE2EZWeRhkZsmi3LlatFrRo4YrcWbC2W42rhwyxMWDRozyA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IHAOAgAQdBPIGmgEBEHPP/lI2fLJJnmX0vYvjlPwDCEgQRP//A0U1BQM4C2QZIDIJAJCbAwE3wB5FMwkAkIICAdvFHkU4CAD+AwB7hdI0Ek7ApD/TAKQ/CtUBaoT8A334B1dmfNweBweBw+FxeJw+FxeJy9F4TjEiIIRhARkhJSkqIQQlOCEEZQlKEqSSUhCUZJTlGMa3rjw58OPDdeF43359PBCD/gn6/goBxjOt62b1z5eH4Xi8s63giMMYYjgqNSSWjM1lcrmCE0mLXmd5nebTczmInBdSTGmPEiNZg+V5iKpUJldrJSRKJRKJITCYSiYBJM1MTVxExMJiYTFxdXUxCJhEpZ5/A9x5gCE2EZsuJpkYZMa1m1xuVrRpmZrcTRtlW4mDfE0yt2eRy1YACrwBX4P+D8D+D8EHDi8Hlx1x4cdXqYVms1MZq8XFRFTEzM1M0qYJmrXQA6RWK0qYynONxz7eLTqAg/4N8P4N8QeB4LwpzwaajE4YvDE4zEzm7jMlySTCZuZ8PwPBdu4A8fHO95mYzBNT05+RvVeIhLczqpUQQjCMYTEZwnKMZTlOU4CMIwihEAAhFBFBGAEYRQihFFGd8fTnLwYAITYRjbtWbhjlaLWeTHiWtMeTGtcuG7Rbhcs3OPCwauHLHEAKXRWF+D0L4PUbAyeSzN2DhtjlvV10gIX4U/PhUTwgY/HYOi1TPTg4KaaQhcVLFEhgjjljjhRx4XQxswAhNhGPI0ZYmWNutxNmDRa0aucy3Cxx5VuHHlYM8rjMyyY3AArgAXqD/jQA/jQBVZnACZjMTSkVKJuUceG9HHgYzV1urm4mphUxACUQhExMpJhBVQpmt3Lejw+yTpz6RACE/Bch+C5Ft2G3YDhcPkVlK0ISjOFY1nVWGvhcPZtM2dwbYa3jjqQlCULQtCktGnQGxixZKWhGuGenDXXo0uHGuHHOcKSwWxS1a9RuYLYJaMNcO8CDjF1UQrKblM4zVxJIiYESiUQRJZIEwmrq6uCYCJRM1IiSJRcEwImYTAz1+Abj2CE2EZGuVowY5sy1lkxs1rRgxYrcLfMxWt2GJu0xuW7ZzlZgCtwBhAGD/kFC/kFDTB16OccOvLNXWYzi4nE6zBEonF1JEpiauIlEirAAAAAGM9OvheH5W4nCKpWoYiZ3PG+ceH069enigIT8KTn4UnW3Yb9zTHVxaXnjjOqUZVpGBKdEEYTktG0bIShDNweAz5hp0AAAAADRp0ad2/hY4QnglCEJTpNdON4xrC9r7dnBg8aCBMrlaYETEWJhMIkTEolCYmJiYmExMSAiREhFwi4CYEwIkiSJASuevn+HHlAhNhDLG2a5sTNktZNsmFa0yMci3FmyNVrjFkc5MWVpibsWIApuIYX4+UPj5huYPBGHwwIo8RLNFJFFFNDNFFh7c+CE/CFF+EK3A37jLkBp0cWDLPDhjOcsmBmqhasBTLDDDFDBCjghhBDBCQR36M2QITYRib5sTFw4bLczXGxWtGeZqtcNHLRa1bNsmRi3YY2rFkA=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w2HAOAgAQdBN4JvgUBEHPP/lI2fLJJnmX0vYvjlPwCEghIEET//wNFNQhIEESAgAJFNQUDOAtkGSAyCQCQmwMBN8AeRTMJAJCCAgHbxR5FOAgA/gMAe4XSNBJOwKQ/0wCkPx4KN4KAABKAAAAAAAq8AV6E/Fk9+LLXZp0Nepa7Vr2beNlhSdoJQlKkrYMEsVMEo4IUpCiEo0QpLBSiFCU4wSJIUlWSK+O9ct53jphr16SD/gEu/gER83wPBdu7t3cOMxupi4QiE1KYmYtGYurioTEIzCbuZuZhUxF1mpUxWIxWp1XPpnOwg/I5Zzm5zJMJiUiQTAEXAAETARJMTExJEomJAmDPX4BPSCE2EMGrLC3Zt2S3HjZtVrRk4cLcWXNlWucLJrja5MeXJhZACqIBQYX4r3vivNiihghjIYIJpLocBBVRFVJVdVVgLKKILo6JbJKJJrKk0aubAwzxpY77cLfn8Pl8yIP+BuT+BveI1bGdXV43rj03q8Xi4tNWiarOEXBeL1mrjcbjjEXw3bmAhOJo64IJQSjCMUZowjCMAQIwRgRgRgiRgjGM791HuCE2EMnDDLlYYmC3Jlws1rTFmyLXGFo3W4WjJm1a5MeFm4yACm4ghPxoffjQ/x4terXqz5jfkjGMYQlKEqRlcaiF+A8z4DzcTiMXisDgJ5jFKJrJJJJ1ctNrFjIghM0LQRjO85xiQiQnKacZ4cuXD0AhNhGZwwbtGjNstwtcLNa0aYmi1wyxslrPDmbNM2Jo4cN2oApVFIT8Zzn4zh6RyWzSxUghDHOe3LCD/gQO/gQp8Dnq5UiKuL5ZYIWTTINfHBACFLXi7bghNhDZpjbZsTNytwsXDBa0csGa1wxct1rVi2xMMbBs0YM2YApXE4T8Z534z4dDhW0S0TthwZ5XhbSAg/4FMv4FMZcUIazqYzE+CIaCuDAKBQMBAiDg4+RogCE2EN8TVxmy5nK1nhbs1rRgzYLXGNszWsmOTLhbNsTHExbACn8qhfjpg+OnXAwQTxykUkk1lFklkFiKGKuGmWuG2WeFTjs/nsDgAIP+BCz+BCvLWNRjVQXM8Y611nne53GauqcJ8bxfEmCE6Gq/dEYIwRggglEEJwimnGuHXvj3ACE2EOcTTC1ZtsS1y0cOVrRrhZrcTRvkWtnGFsybZGrDCxaACq4BToT8eEX48IY8HRa9q0AyYdE8UpLRhKClISjDLXPj158OdjIQQowQps37mHBCUrMiklK6L4SE/As9+BX/j8DHl43HzZw13aY5bzjCVLYLZJYrUpgpSEozhWN1axqjFBCU3Ey4KSoIXuzmUIOPgB8CoIqMETLNzEwkExaLpE1UxJMgCYJqSLiZnwfbYCE2EZGjNjmbN8K1llcYVrTI1arXOPC3WscWHNhws8rjLkyACroBS4T8hYX5Cw17NdJwrGCFJUpaGBCE4453reVaTlaNoR3QpSGCcZ43D4nDXrecZzlKG7g8BwK0wIT8Bun4DdWnQ3TwUzShaE4sK+GOG+HDjjnVilCGCNoaNeyVoSjGOOLiwhjXhOUpYIbuHwkYXsCE4XOjzc85xjGU4IoRhGEYQBBEIwnCKESAgQIwjCcIwjFGdcPJwx8CACE2EM2jHK2xNWC1kxZ41rRkyxrcTFg2W4seHC4bZm+XM1aACmgYhPyL2fkXZ156Y5XheVaVgtSOpe3ChfgKw+Ap3B4iZdBNBFDBDDHPLXBkcJhcKIaimICriYFAwJAwEHAQMDAwsPSxa6AhNhDJk1zYWLXGtZuGTNa0bY2a1xhzMVuRpjbMMmRnhY4WAAqgATyE/JPF+SeeOdhrnjlnWco6mymrFk0SyQpe14XilKOBCK7O2wz3zzy467aZ8NSE/AYh+AvXJHJLJBOs8M9Nc88963hHJLRgzYJSrWs8dcdc9dLPXDbHgSlipDQlAISnehPwPBCMEI0IoozRgQjKMBAIIIRhOUZwnCtenphsITYQ5asG7hxjbLXDhy4WtMbRktc5HLFbjxM2rPNmws3LhwAKbh+E/GDN+MFumKFp5K4I7L7o6IYMM75cO++lwZVwgIT7Nr7PGVCML4subLmx5p0STleWnNx8EKiE5GbpxQQhJBGMYzRjFOM779bpACE2EZcmJzjzMWK3IyyYlrTG0cLcLlzmWuWzloxcMszFo3xACmMWhPxmKfjMFz8Dg7Ma8bwwwjSea+DBUIX13Hrp8DhMLmoqqpIpIYYVtmFiivCGlqYv4OCgYKBQEChULFxcvB3AITYRmYNsjXLlxrWrdhjWtMOVutc4srhbkzNGjTNmbNcTJwAKYxuD/jLU/jLD8Hl4PTweHWE2mpKq+FHQhfgg0+CCW/KX3QVTQRRIUMM8M887GmRAhOBKFZ1iunCMJwRIxrh6sNghNhDPG5yYmbjCtbsWrVa0aN8i1w3buVrNw0x4mjFllcMmoApdFYX4zJPjMlMdBRdZdFRLPDhZ8bFfeIP+CHD+CHE69s1x1ZON9OOMZIXPTYHJoIkUcMsccsMMuHp0wCE2EMW7Zy0zMWK1i4ZOVrRzlyLcWRixW4mTllibMWuVzlbgClMOhfjIm+Mj3CRRZDBXXSYSOeCE/BX9+CwOXDpCkqS1QnaGlKyBgsCwMAg4mRo4KUAhNhGFrjYZcznItx4mLRa0bNGS1wzw4Vrlw3auMuVthcYXIApiG4T8bnX43O9OgZ8xqpPMxShCtbtemACD/dvfu3+PAb0c+G8Z1KprOt14IIVpGdjQxIkUcEMMMcMMaHB5OHEAITYRizOcTfC0arWLjHhWtHGRytcM3LJbhb5cThy2yOXDFiAKVxKE/G0d+NneWaGqWhinKdZ4K6yD/fQfvkc556443jeprjWu4IWjVRwaXDwQQwQxQR05GeohNhGJs2xtG7XEtZMGbBa0Z4nC3E1yN1rZnhxMMzfLmZMswAq9AU6D/j5i/j5n5c6xmrmN63q6LpluprKoirmIUQQurqlIZxxreVzvlulVrr2ZhuxQ7G2EiZ6pqKWkn56ZmJOSkZAkZBNQkNGRUVDQCFhYGBj4mLh5sr4aHj4eHgIeBi4ZCQUZFREdDSklNR0dESEVAQ8TJxE7Cy9Cg/gTyV3O4uExaRMSJARdTNSIkmCYi6upmCauJhMZz7vWOQAhNhDZg5assmJytat8TFa0ctcK3CxYMVrlhmZuWmZi1at2wAptHYX45RvjlNwFdFN14w2HwGBy1dUEkEEtMWDmwtyF+Ci74KS6MBjcZi8UK6iSWyuRXRbRfZg8AITVwOjeSVEoIJzjGM4znhwzQyghNhDJi0yZsmJitY4nLla0bN8i3C4at1uZy1c5cOTLjcucoApSEIT8dJ346O5VzXxX0RzThRlAg/4LKv4LJ4zrnrnrnjOeEcSEtsjONU4Vjhz7dMAhNhDTK1wtMOHMtZZGDJa0b5mS1wyZMVrHM0csmzhswYOXAAqFASmF+Qar5B28NgYI5YaY6Yl0l2AuwllU0UkcksdKVbPXgb8ng8PjwIT8ELH4IUZY8jFamqGSOC5jrPDhx5d+Hbj1461hDFLQ2bIAhO1KHgmFJQgCsE4RhGSKCME5TVnt58IAITYRlxN3DPEzwrWLJszWtG7Zstwt8bda0a4WrljiasszRgAKOQWD/Loflw+qgIbq0OrzkI6bg+neb0AhNhDZiwx4WjdutysszNa0yM261wycOFuTDla422TCzyt8wApyI4T5fj5fnBhxY27ecDg4MdrwrDHKsY0jG0cWXFIAhPqGvqG+HwtOhGBo08K+CGLFglaC1bzw4ZZ8+0CE7XBhGM61RghEiiijCIVv27yxACE2ENWWPE1YMGa3K2aMlrRuzzLcThywWs2bPEyzZcuJmxcgCowBMYT5kT5l/BpxadGvJlrgvgninmtZkxStbFLItWWWefDwdevXlw454M0dwIT8Ky34Vo6TtfFXIxSwSzMEqSmnjvly78+3DrvhqjGkaWpgtwIXoIPlwsi5nKazExKS6mkIRKwTEzvxfVjQITYRkyMW7Jw2YrcLJs2WtMLnEtcYmzdbkxNXDNpmyY2bHMAKeSiF9KB6V3D4CaTBY3GW2FdQYieyySqSSGGm2O+HE4jEmLCE+rm+rdyxlOmfNp0G3YFJzhVhhNCOCuRexMCEh0K9FKFI0lKMZxjGMYRQIxIxTnjz64cYITYQxyOMeJk5yLWrFvjWtG7Fitw4cjFayZuGTJuzw48TLIAKXBeE+f8+f5m1a+ZnyUxRwTtCU74p54CD/Z5fs4fBZxw41eNza5nmrnCFzVEGhhhkhCFDDBHbmY4MwCE2EOW7PC1yN8y3LjbOVrRzlxLXOVriWuGjTJhxtWWHI0ygCocBMIT7qb7rWt5VpCVqSlPZt5WG1MEi7HhrlnhjhXjhY5wx5r21QIT6ET6B3FLFGiOe+WvB0accU0LQtKmCkKQhKca1nhwz224OOOmE4WbDhxxmnElEIwijAQEIwihGKc63154+AiE2EYcrBxlcuWi1zka5VrRk5YLXDXLlWsmrhniyYmDZkxYAClkUhfb3e3vwWDyUlVVEkU8N8uFhtvCD/Q9foe+nWYudpuc8uvLF9oXOYCGPTxwII4IUcNeJrYohNhGNy2ZsW7TGty4WLZa0aYca1wwaM1rXC5bs8LTE4cNnIAp+JoT8A/34B/bZYRnWq9IyhbBjxGzbzq4MWKCNcO+u3XeF9Kh6T+iG6aqaaFPbPbLicFgyWTCwXz1zwxxUQYbGYXEAhcpgoo9XDBFCRQoEEKGCEIYEMEseByqPLCE2EMGrhljZ4my1nhws1rRmwbLcTTM3WscORkxxOcbbE5ZAClsZhPqfPqkdQBqnotitPJrxcGGuoIP+F4b+F33iAOON1OeHPp17cciEwdSHXrMQlBKc73vOMYTyACE2EM8WHDlb48y1gxbOFrRnlyrcTdmyW48zfK0cYmjlk2agClERhPpyPpmduymSFJrzvPDSAIP+GLb+GLHwaiZqazrnrnfQhcxgIdSCGGGeW2uoITYRla4XDJk1xLWzRvkWtMbbCtws2rVbmat3OZhkyMMLjCAKhwEqhfeRe8jyeSxuMxNlMcsaehdFdJZRNJNLJKjjnjpjjriwNC2E/C1p+FrXPm16sFq6FpUhGU5xnWeOeO+HDhxznG9IUlbRMIXLYKXUxxkEkUkUSGGUngghRQwIIUMEsaW3Cz6IITYQ4xNGLJrjyLcjlllWtMLPEtcuHLdbjy5XLTG0xtHGXIAKdiGE/AMt+AanVnwSlCBGMJ2w6NPIw2jknKM546y1gIT8L4H4Xq82PFKkKTvLHPDPTo0zxwz1yznHBhwZKoXHYaHTxwQQCBBDFAghhIYYYY48Ti2aITYRlcucjXIzbLcTLMwWtMjTCtctWbhbkbNWGZoyzNmLJgAKngFLg/4DVv4DV1b1vVxMSlYqOPAO/bweGaRVNTjON4ymYmYDeJhCEXc8b344hPwLEfgV3UjJStIUhGCM8csOndvDPm5uTDDDbHasIRVwVtGlJbODwA3MVMFqQtFFOureg45TMkzFwuJiYShgQmMrqSQAiUgiUJiJiZ7+rPYhNhDdgxaNmLVqtx5szBa0ZNcy3EyzMVrPEyZNm2Nwxy5sYAqZATmF+EJj4QmQDA4BfcSySS2W2W4COSCSCSKSOCGOGeGXB4zG4LB4bD4ifA5DIlaF+BGr4EawCeZdeWW4LB4LB4rF5C+KGSOKOKOFHBHDHPdfdfhMLhJ7cFg2DiCDdLIqUFrmZmJiJRMTEpiUTEhEkzd34/i37QAhNhGNwzZYmGFktbuWGFa0cMsi1wxZY1uNy3bMHORhhxYsgApZEoX4T0PhPhpgvhxMWLjw8eFhjhrghPwIWfgQXnkw4oYp5o5mCebTQIaghUHCwcGQKBSNfArQITYRkys2bnI3YrcLZniWtMWVgtw42jRazyuGTLE2ZYsTPKAKsgFkg/4R/P4R/QO/YG9caxzxECJXEwqcTSUXC4gmaurAAKvwvD8jjCpxMRM5eD4HgjwvD8HwAIT8IjH4RGQIwBr1bWzk4pkYwnKc6YSKUGCMo0iQjKGbg8DToAz5gM2fNn4WGikZJzvC7DKYpWtAgvg4toom3ZQLLKlllSpUsWVLLLLLFShYFgsFg279f4B7ACE2EY2DnM3ZZWa3KzbZFrTG0arcWXE4Wsm+Jm3wucuVg2cAClAOhPwhmfhCtvHFXNfBOdYcEIT8G3X4N2cl5Y6YVJ4dWECFqggghQwyx35OPOAhNhDhqzytMLnCtyNMONa0aYW61yyzYVrJs1y42DXJiaMWgAqsAU2E/D7B+H1HONerh8Lo6r0x2nBGMYxrEhKGCGC0sUKUpS0MEoQlNKcLqxuyzrPDHHXHe+WvBy6eSIP+BXD+BW2x4PgeD4Hl+Jz7ZioxGGMRhBNym8XUTExxxxmdzu3NuMpi9XCEI6V4XACDrFQou5iZmUpACYJgiYmLqSJiJgmJiYupCV59vrPQITYRkYtMLXM2zLXOJtmWtMeRmtcsWDVa1auGjTM5asWmRmAJAQqdAUSE/AWF+AsMDXLN09GNhJxhWUlrYpZJWxStglTBSEoTjhhhYRGd64dufbl14eLdrIP+C57+C58CUYidNTqKxFIvW4jNXObnOb4zvOc9d8b5xcV0jl4DGuWcdPBAg69TfHjNoTMhMLiYurITAELhExKpJTFxMGfV659gITYQ5asW2VgyxrWeLNiWtHDJktctmzlbjYs2zFlmYMW7nGAKlgFFg/4dNv4dV8XiKaiMXQMZ6XJVwus0mS6sTM3M3JTERhrfaOdYhPwcmfg4VjSs7zjjb+Fwwa9XTxZa451heiGaGKGSmrXqG6VsEtCEqyvfHe/D2bdNNd5Ag/A3KZJQqMEJm8pEkSiYkJTEwIEwExd8/T3QITYQ0csWmNqwyLWLbKwWtMbFgtxMWeRa2cYsjFw2YtmrhyAKuwFWg/4VRv4VRwGeHPhxia3UxMXUpq6REXjJMY69OfJnEwROMjplqsaxipXm93zrqqyF+AgL4CAwGOKoaI5oUEMUMME8EamGNLBDBGilhwOMxuAwLAYHBYPGY3IZHDYcY+aeWWGOGCGCCGJNJDZXjsXigIPwqTOYsuJmxMJiYmJBNXUkwrNTExMxEoRImJTUwmJSu74+D472ACE2ENsjNkwYNMK1w1b4VrRq0YLXDDLmW5GrDCzcsGDdy3cgCmsahfhPy+E/ua2zH47P4rB3X3U1SyQQzT1U2Qxghfggi+CDXAYfDYvFYvDW1WxUwTwxyyS0U0VSgIS0UlJQITjeNY1hNXLx58YhNhDhg5cs3GJmtxY2Tda0yZma1w5yN1rLDkyOGrXKxYYWoAp1JoT8KkX4VI72b9wNWvjY0qTpO014ryvCuTXq16CF+DSj4NKcDgGJxAMRichXJFFFIkghKYI5YLZMXgsHOIPxuHFlKZ2mYiYlEpiRcZvffj4PhCE2EZMeHHmb5MK1wxat1rRq5bLcTVw3Wt8jBzizMWDRqzbgCmMThvC+94X85KXgYGFhYuJj4mTlZuXl5OlAhfgz4+DOm/BWzTKrKLLMBdFhLryGkKyCgcAwEDAQCBgIOAhaeZSgITYQ3yYcbDK0zLWzXK5WtMOXKtcMXOFblzOGOFu1b4WzhsAKjAEzg/4IHP4IJdeLFeDjjG+GaxFRyaqsVisaiOWai83x58fB59c8ccfArICE/Eu9+JfXZphgvgvknkWpgla0oEcNceHLj0113yxjOEbMEsVMkMnAqIOvCzKQuZtKYTEwIQJi1giYvn6N+MAhNhGLCxZZGjVgtzOMjRa0xtmS1y5cNVuNywb5szXLja5sQAp3JoP+CYD+CYExz5camM4mFLxl2zwdp5Mubx5nuIX4l/PiX9MlbZJVHZKrgvjnweEwqG+O2GuWGGZgJ8BhseCE4VK3nOZCcUSMEEEYIoxRnh5eeHIAITYRlcsmzbGyarWzXE0WtGORstcZW2Jbiw48TjKzxs3OHMAKkQE3g/4Qqv4Qq/J8jw+VlxnU01B4l1GqVKZbjOZ53xzvM5TnHPpzxyCE/Eo9+JR+ldksVslqRhjrpnyTfhnhQpgwWwYpYmCUKJXljjO8byy4MdaAg+Hicb3aYmEXBMTMXFxKJRMETV0Ezdzxz58+8CE2EZcbhphctsK1kxaMFrTJlxrcLbNmWuc2HM0xZGTNnmagClIRg/4QfP4QfUduztOkTlPggIT8SPX4ke2zfLDCspwhOlNIhIcbXGMozTVYdO3hACE2EOcOZs2yZWi1hiws1rRvjxLcOZk3WsmuZriZsWjJm4xACm0ghPwnlfhPd1Y4SjKtL2rYZmaOquJeWXBtrUCE/Exl+JhvdO1IUxyzsrh7t88s88cOOGHJj4E5ZIR2HTvJJBAhGKKKMYxrXPx3ECE2EY27LM4w5mi3CzbslrTGwcrXLFqzWsGTVu3bNsuXDlcgCoUBMoP+Btz+BtuQc4zO8wiOTlHSNYjSbvN855zxvO73Hg8vF4aAhPxXxfiv10bdmvU2YrYIYIzrhrhjv4W1GFJ0SlRKkJRTjeG2GfLUg/Im05tZKCLi0xKAITUxMSm95338HyghNhDjG0wscmFutcuG+Ra0cYsa3C2cYlubDibtWONu3w42gApODIT8DiH4G360nSuDTGfHhPxWQfiszvaZovTRjIeDTaAwCfwOCweIxeAzQCE2EOcOFxjZtWK1xlzN1rTCzzLXONrmWsWrBplyMnDBlkbgCnEgg/4JQP4JNc6mqibmc8eGc41XRjV4448Hpz8UhPxZtfiy/vghgtCSF4548Xdv4d74cMq4oaq6sVCFao1MKAhgRQIYEMMcccEcEs+ZYAAhNhDNoxYOWOFotb5GzNa0a4my3FlbtlrLCxbOGORvhasmwAqLAS2E/CEp+EI2+3ZtpWOdhTwM1NGLRiwWpKUWGeO+HDjyxwzvgizAhPxWlfis504MPGnTU0Q0acGFnnpx1y1w4Y4Y4Y1rG8I4J4K7INiElzOTjhKUqRhCcZpoxhEQjCMIkYRhFGO3juUAITYQ4cMMzHHicrWzRkzWtMuLKtw4sbda5bMWrDNkaM2uNsAKcSGD/hKi/hKljjhqy4hEX4V8K4a4NRt33vxwhPxakfi0tte1LLTnPDHLDbm3x2325cOWOHJXZoyAhZtNDDrRDFDFDAgCCEjgjhnx+HgyQCE2ENmjNs0YMMK1niyMFrRkybrcLnGxWt2mVjjZN8rFs2yA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HHAOAgAQdA+oBYAEQc8/+UjZ8skmeZfS9i+OU/AMISBBE//8DRTUFAzgLZBkgMgkAkJsDATfAHkUzCQCQggIB28UeRTgIAP4DAHuF0jQSTsCkP9MApD8KnwFBhfiaS+JqXAYPBYWSCPAYvFW2AF91dVtmDwV92BwFtl92DkEFV9xg8Fi4p6ZUMkNUtU0AhPwtafhaziTSnKcpyANOjLk27N+7bs16suTLk04pyjCkYF7YYRJIRxYaKoPl4ng7uYqIQTckTMSEwJiSYlEyEwIRK9+v4LwAITYRhxZmeRg1xLWDTKzWtG2LGtcuGTBbmyNMrDM0atXDRsAKgwEwg/4gmP4gmfBrp37DjwC6mCojficcMVicRE1NEc19wIP+Fvz+Fv1z5deg58g5c/Cyi4dfE61z1xuZzGyJYuumwITqYubecJzjGMIoEYRgjKMoyQhGEZVlWU4Rnfbw48AhNhGLDhZsMLPGtyZcjha0zN8S1y1ysVuPMyytMzFq3c48YApqIYP+IKL+IKPp17d3geCVfK8VitXi4mZnGaiwg/4aDP4aDZgB06+Rx4TqamImJxnWeMdQhM050hBBCM5xmjGE4TgIzx9OrrAhNhGNxmYNsTLKtbYm7Za0b5WC3C0buFrfCybZsbBtkc5WQApaHYP+Jlz+Jl0ADxZnbnU4xPiXHQCC/qq7+qrwAOXEYufDJ5CFm1UM+bjjhQoIUEMBCRx26GNnACE2EOWTfMzYuGK3GyZNVrRm1aLXDfK1WtWTbK0ctMjHG2bACmUig/4YHP4YE+SLzHfp1Dhx8DfBioqBvXVAg/4VQv4VUVXwzqJgOXPwpxWp1ETeufLmgIOPY8+VIIu5sAlMXnj38XYhNhGNw4aYWbLItxZmLJa0bYW63EwcNFuNm2YOWTfM0bMmgApjHYP+GnD+GnE58h3rl4/BJV1vHGuvC8iD/hl+/hl/OPAXEIhTDF9OfTnEeCCE53AcvLOcYoooRRRnGM64+DPnACE2EN2rFy1zNGS1gycOFrRxjZLXDJzhWtnOXLkyOG+NwyagCmYhg/4Ugv4Ug+VMZi+vgeCdu/hZ1EUmpvGanhKD/hdC/hdD1xTE03ozjnNbxusxi9b5ZxCC9L2xmcsF6tmy3vfh8256ITYRkcMseZm4wrXLZpiWtGrjMtw5WDNbhw5GrfI4yt2OZqAKVxWE/CiF+FEPXqx4gaIRwRhihcCD/hkC/hkDLoHgMcscOmtwhbMxh54ZU6OCGCFDLl8OxAAhNhDRmxwsGbRstzZXGFa0cuGa3E0yYluLDiw5WTFm3yscoA==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CHAOAgAQdAiAYARCAeE/5D3leTbNN37bw4v+zAwtIEET/ga8GRR5GHgUDOAtkGSAyCQCAgAMBe8IeRTMJAICgAgHhwx5FOAgA/gMAAAAAABHl7MA/CvUBa4T8bBH42Dbr4sNrxw4b3jTFo2cDZkwRnj26dunLjjClM1sWK2CEoRjGtcePDjx3jGWDFkzZs2KkI1rnx6ceHDea1M2LZmyYME4YcePTny48NYyySyZtQIP+B+D+B/eovlfBwxwrhGHG+/Pnz63ecY5a4cuHDURcbb3nfHfPMxjhy6dOHKYc8898ePG85ajhy5cunCqnO88+O+N7tFa1w6Vym82Ag/jTxbx5Po7uUzEkxMouJRJAQTAlEymJhECJJRJMSRdJqYmBKJJEk9fg2zzQITYQ2cMXDhjhYrWzXE0WtGGNotxMGrZa0bM3LbK2yMWjDKA=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lHAOAgAQdBLoEpAUBEHPP/lI2fLJJnmX0vYvjlPwDCEgQRP//A0U1BQM4C2QZIDIJAJCbAwE3wB5FMwkAkIICAdvFHkU4CAD+AwB7hdI0Ek7ApD/TAKQ/Cv4BlAGD/jZY/jZZDn0naJZi24uRCoioxSmt1dZYyAeJ4vpc9axWMVpiqcGorUVExM5uc53u+N885zubzd5nec5zK5lne88+PHd3uIhU3TMVXLpw8qOmAIP+L1z+L10O2PF9rr0ntPBiKvWdXWU525zc2zMzfi+d5/ieKAbxFRMUmU641bNzdzc1tM3xvN8YzF4lCLmcXCsRrWMcGFVNRUIQgjEMTG+nOMiD8Lt4OSSri5LiQExIARJNXE1MTETFwlMTAAiRVxMTVgi6kRMTExM1dSAAIkATCXP3ebzAITYRmY5suPE4xrXLRphWtMzPMtxM3LdbhbYm+RtmzMMWNiAKxwFohPxuDfjcHcHgbdmvVyc2FhnW8azpe1ZSha0MUt3B4Bp0AYaQjWCacKyrKcI0QQghCEg1a9WvlXpLBbAtOkZzjHXg48stQIP+MLj+MLlvVWbxuEzCLidbxEKmakM4A8jOsa4VjUTi4tO7Lvbm34fheGcuYmrq6SiYua49PF1zoIP4I9OLzaYsmUShIkiYlEokAmABMEwAABCYJiYkDN8/VzPwQCE2EM82PC3w5nK1tibOFrRjhbLXGRsxWtm+Jm4ZtMLdzicACmwchfjG6+Md2CDD2YejC0YWimCWCNMoqwEWYYLAAIT8ZnX4zPY4s+bTkz4suC6KEikcWeydQIWTQV4eBHChjhhhQwwQkctefR6QITYRjxMsmJwwarcjdyyWtGeJutxY2DZawzOGGXMyx4s2RuAKiAE+hPyGFfkMVwABu3tGls2jVrHA4OzbzMtI0UUlCloZKZpWxSwQtjxacumD/jMg/jMN8MAOvRnCJAIm6slU3rKYnW0K3pF6xMCE5WnOEEIICMUYkaTgCIjCMAQjCMIkYRnj7sI94CE2EN3GZk4wt2a1ribZVrRw2YLcLNuwWuGuJyzzY2TNoxagCqABP4P+LOz+LO1MZxvXi1G5uZmKqo1SohjWsa1iESzc3u+PHjvnnd5w59MAhPxeTfi8na9WnRr1Z4WjatoSpKikqTwJRjOscOGt7xwxrGcKzrDDSco5rYMzFgmAhOBHLFCMIiMJwjConKMIwjCMIwAhFCMEYQilOEVcPB3w7wAhNhDdi4wuWzNytxNsWVa0wtG63E5aN1rNrhbNM2Ro2YucIAq0AVKD/k08/k098Cd8uufE8V4Hgs3m81xrPCcU1GBGs4ukRiYi5jfF4HO6XF5FZ0xfC2LTrw8ShPxbpfi3T5OadJ6uHwmXI2QpglkSmmnhvXDnM+HHPLWc4pUtLFiwZkNFsGKmKSdcd8vDcm+HLWcbNVIZAIPHDJErqUiJTFiRE1MBJJNXBMTCJRMSmIAWS5/AcUAhNhDJtmaNmjhutx4m+Ra0a5ci1w3zMFrJu0ZZWOHE4ytXAArJAWeD/is4/is1RmJM4Am8GLpUxUzCYlcSzy5sZGU5nK5vDGI4Q8Lw/I4wnWahcXOZ3rYJm656sIT8cOX44XZTjLfwuHq1gbZaObkvGs5wmhKNkowlCUNnD4TXqHGra2C1owvDLPLPDnSnyZVrWaKdoWtLBo16hxIYs1tWHIqAg2JiIREiSSZlMTEXBNWAExExKJIurgmExMJgiYupiQTCYTE5nxfLv1ghNhDlozxucrRwtauHLha0wssa3E1xsFrZiyaM2LNw0Y4cYAqcATaF+TOr5NDchj8djcZg8Fi6o4VM0cEciSGqCiSqaiSKZAlhjjphvjrrnnjtow9c4IT8bLn42Y6YcGnRp0ZcUKSliYrZI0SnW+G+PDXTXLHPDHC9o0jaVqQ1YMmIhKdaPPzwQgIIIwjOEUYRSjCMEAgnKKcpo37qPgAhNhGRpiatmLJitbYmrJa0c5cq1zmbtlrPFhxZGWZhixtGIAquBKMChfkOW+Q5WFgsHhsPjMbisXiMTgsHgsHgMDgsHdfZbBCQwJ5l9zB4Jg8EYHAV1YGJJLBFDBHFLCjkhQWYW6ORBAQQ2W3X5DAzQEUaGOGNDHBKhgjgihSQwwoY4I4qaK6rbDB4IX3MPhsLIhghghggQoRgMXirbJZIYIYIo5p7LcRicVi8Ricdj8dj8ZXgcdj8dXCwOQyOErlghhhAhhinmweCxtUELAY/HZPARoYZJaI5iKWCGGNBBBFFJFFJJFPMRgQwQwoYYJYYJ45YJVmRyGZxWFgTgIX4zDvjMhwDE4i2y+62zA4DB4LA4DC4TE4jD4bD4bA4Aw+GYfDMLhF9yeYqrwmFyFpDIghiRRyxUxQw35C9BDBg8ZjcVi8Fg7LaJYUMcMcMcMaWIgQwQQwoYYIIYoYoocBi8VicRfcX3CKNhsPiq4oUJAijQQTw14bD4bD4jE4rF4rF4rF4jE4jE4LB4DA4DA2WzTxTxW2YOiNZi8Vkbo4J4II0kskCDAY3GYPBYPBSooI4kUECRJAgiQEcEMEKFHFGhRywRwwywywTxpUKOKFDCgTJMFhcJRZgbACD8La1zcTSlSTWYVOLiZkuJAJARJFkTEwAmAmAABEgiQETWamJAACYAiUZqYmJVcCYABMABEgESAiasi4mJgAi6ldSRdACYATUhEgCYiYlM5znyfDfBwAhNhGTLlw4XDDKtcYczBa0YOGy1zhctlrPFkb4cONg1cMsQAqfAp8Bg/4xKP4xKfK51iMRFTV1xq43EXU2y6xvO3GZzxb3lc4itcMY4eF5PkXXgeD6GYcKxHBhVRUxi4tdXE0qVzm9748c58PwvDANb4qsmYnM7zz3vc7TW43PO9zNVrxo87h4HiCD/hes/het68ovVr1vhGHKKxhq8Xiris4ms4QpFxNzfG93ufF8jyfA8Ht35ZtOU3Lesk2uM1cTUxE3KJisVhrF0AeH4Xo4znO+Nzm6VVVU1TEI4I1GHBw69E5Ag/E72mEKTBMymJiYEImCSamYmEpiYlMSRKBEwmJiUJQTE1Ii4TCUSCJhATEpiQTAiSLq4AmE3nr8A1PwoCE2EMWLRrkzOWi3Djct1rRhhwrcLhu5WuczRhmcuWDhszYACpgBNoT8ecX4848c8E6TtjxZ83HpWcZRxMksEqUngjKUoQpWmGc8t8ees8NsOLJohPw3+fhv95tsGPNh4HF4mvVGyyykJSQTrGeGeHDPDeeGWGE5GBmw5sFghNnG58YIoopooIoRRjCKEYEIyihFGEZynGc+HvdIITYQ5YMsTJpiyrWeVq4WtMzHCtcMcbZa5ZuWzVjjyuM2VwAKciGG8e3Hj3doqemn56XliSQEkkoCSgYyAhoOAiYeDkYOXhYUg/4b7P4b584zjMSXjjrjrjjeLoi+HHwOOYCDjhVSTczMVKUpTEzOc9fVnoAhNhGLCwZY8rhmtcNcjha0cZmi1w3ZMFrJw1bt8jhm4x5MYAqGApYBhPyJwfkTh4fC27GO0oxYYVnGcI0jJSdr4K0gpOQAM2flXtSlIpXwQpClCE51vhnhvVPTyOTxOLwuHq1tm04HBzZ9Glq1gABCJp0M+a9mPEF7A0adm3FnhPwyVfhkrnKcmyeC2LNktSEowy1rHLTDGN61nXTo0gAnLTKU6QUohKdIwmqrWMYowngtw+Fr1Zcl7L2L2jCMAAAGnQa9Tbs16m3YGnQBplk5OICD5dE7zNpmAgBcRcTExKETAkC6uC6iYmJiUSiZq6mLpMSAAAiUSiamAkmJImJiYkAm75/AN17gITYQzaN2TTFkcrW+PIxWtMbRstxMMuZa1b5WbfGzx5WuXEAKzAFmhPyDQfkGhBSvIvgpiwZKYoUlAkpSBPDXPfLnx477dWtnzcmiacp4K0SjFGbDWdcM54SBK1KRtCUkoUlTZweA7WHJAIP+IBT+IBUHg+B1YyzjcCriccauxVTqIpjOBVhd441tN5nnnc5neKisTTV0YwqIxEYxx4PGmcCE62KnfujCMCAIownKcIRAQiQQihEjCMEYEIxgEYEUIowCEYRCESMIxvh7NZdgITYQyytcOTJlYLXLhm2WtG+Ngtc5nDRblYYWLJjhYYnGHEAKjQEqhPybHfk2HycGmnDl0x34M+aODBg0YsWLJglglSkKF65WtrrAhfhwS+HD26uiaq6TCQ4aHAT3SzRxRwyz214PA4XA4G+euGGqXFIMUIXPQQa+KKSCaKCGNLBGhIUMUcCCEhhhhjYHKscAITYQzbs8jJs2xLWTRhlWtGWTCtws8TVbjxsGzZiywuWLdkAKbhuF+Tdj5N2cJhcVBRNVNNZRhKrpKJJY8KzdOLx4hPw7Bfh2D4XDTRmwyw0rQpPFXRpoqIaepDA6AgICBgiAgUDAwMHBxMTOyMBYACE2EYWDlnjct8i3E4xsFrRwxxrcWPC5WtWrZtibtnORkxcgCnYkhvGZ94zPySkwVcZNwc3EzMTIwsPCwMNDRUZKTEVTQk1SQQCE/DLt+GXcxYwb9mW2HJXBOUoQhCMI0z5N+BOEdTl4ZWSISrOJFNFERYZ4dO+feCE2EOHDhuwzMGy3E2bsVrTLhcLcTRpmW4sLPFhxtGrDM5yACmMXhPxpEfjSt1sN47ZcGm+22GGsZ5py1IT8OMX4cSY3tfBjyZdGnJek0b4sNZCFx2CzMsUERBDDDKhhjjwOZgwAITYQ2xNmTTLjbLXOJvhWtHGRgtxZszBbjYMG2Fm5xucmHIAK5gFthPxiVfjEr4vEy5DToCcYRjGcJwx0iWswSQw5MoGjTunTBLBK1KShKlrKQtWGWOWeHHprly48eO88at51w3x4cM8JTFitwIcrHxMQhPwIsfgRZ4PA06DHiDiY8WDFLMpahK6ufDfTPg7t4GzbqwwgpjwXTjhnhrhrWc0ZzXXjWEJRpSGCVpWpS0KShRBKeLDsnCSD4fAT0+tzMriBEpiYlEiUTAIlEomATExMTUkSmJhMTE1aCYmJRMXVxExa73z9lQAhNhDXNiaOGjhotb42TRa0aOWy1xibZlrNy2yOXDRwwy5GIAqQATSE/HS5+Ol3m8LLac5XpOiloSwUlSVJWhBCOGGWOeeWONhhOcsuLhyvcIP+Biz+Bi3vdTV1PBwrlHBhSYbjd9Z68eM8ZvKEU4b8bnUQhOBxpcPlpIQEU4RjAhGMp0rBCU5TlOVYIwrG+Pl3eCAhNhGNuxctMrbItct8TZa0btMi1yzxMVrZq5as8Lhk5zNWYAqGATKF+LOL4s3Zb7sbNHDHDFHVHiMPhhioZpqIopIIUpDDCKYL6MvkMiwog/4FbP4Fh/IN6TXHpz1mgdOMROau4m6TIrfDj4GYl6CE0c5zc8YwhCCEZTjGJEQIwiAIxrGs9O2faCE2EZWrRwyyZm63Hly41rRzmbLcOHKwWtMrXDiaNGrRq4ZgCl8YhPxVvfir12ONCmRirkjinojispXSg/4IPP4IQaRdxdbxOuOs4m9a3yCGlpSnQCABAwUCQcLG2MBB3AAhNhGFg3xtsrXItbY3LBa0a5MK3CycNlrPE2csGjnC0xMHAArxAXuE/IlN+RKdt2SnCMZxrLDKtJwhJGVYVlGVLBs26te7fwsOClqWtaVLJJyjWs4zrWt63y59WsAE5aZLzjhnPDWsY1nFOdL0pTBkyU4xyLiE/AgF+BANu37NvA4POz6J7pYrIUwwjPCvfHXDfSGHBlya9WGMqxjWMZTKQQklKMIEowJyABt2cHBhnGMZkUL1hOUYQpSUMUcE8xnzAIPh7UfAdkRUwq03FxMTNTAAmExKJRMTExKJAARKEwShMBMXjNXSSJiUSiRc76+vb4EAITYQ2ZMMmbMxxLXLVhjWtGrLKtwsGOFayyY8eZjlYNmzZoAKkgE2hPyaFfk0rwY54JVhedK2WYEpQlKVsFsUoUjW8c8cc8M6xvCF+FzeYnmAg/4Gpv4GtdZ1WnCajETpEVMxLOePPPffVxra6i8RWOUeJ4viPGuEydqcvBM4CSBOVZThOUYAIIQJyrCMUYVvh26YeAAhNhGXHhyYXLTEtctHLBa0ZtGS3DmxZFuLJkxZW+Vjiw5WoAptGobyareTTuCmIuYi5qJmoCahpKAioCFS8TRw8/K1IIT8D234HtY5NuTTix2xwvTDSKTBjwI4gIXMWZMQwSpYJYJUKOGOvNwwaYAhNhDdswb4sLPKtbZmeVa0asHK1y4ytVuRswxOMOXG5zN8gAqYAT6E/Iah+Q1FwODwODwuHwuHo06tbgcEODCWGdY3heE4xjOEUZ0jOcJzhOkMEpbJ2hCD/gdk/gdldenPlvXXp4Pgc+TjwDdRa8ZpF6KlNSTEREKNdfC4zNiE61J9+coIQhCCCURFGMYAiRABCcBCbHp5sI+BACE2ENs2VgzYNsK1q5at1rRpiZLcWPHmWtcTfNla5nDPG1YA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NGHAOAgAQdBJAI8gMBEHPP/lI2fLJJnmX0vYvjlPwDCEgQRP//A0U1BQM4C2QZIDIJAJCbAwE3wB5FMwkAkIICAdvFHkU4CAD+AwB7hdI0Ek7ApD/TAKQ/Hgw0goAAAD6vpoAAAAAK9wPQAoT8Isn4RZQAKMNsNMaNycL0lWQITpGEEKRhCCcIxRSnSMIyjMnCMZQksKVtfFj2beRjlglLBKlKQhSFKUpRSMIRmhGKdcLGwzXhedbzxx28Titm02bZTRjCcJCkIIEZTlOFpwlBeV53XrC9EFIQICcikUic7XhEDXq2wrjvjw48N51qjOtIylaGTBSkrLQQlCFJMGbh8Jt2Nuzg8Dl6ItXH43J5HDxThNCMoQhIITjGcaVpGFIEScYxklLJWkSD/iua/iubADwvD8yZ4Twcp5RFRgmkTMwzjNXF1ExMNuNzd3UETS4ubnd5Z7+Z5vieL279OvS0STK5kTAQmoUmUZuMiYhOLqamF0ceHl9Nzub3PHjvvx8Pr4PHrmb4Rw4arlOq0xwjWqxGomKhFKm5i6muFVjxvN8zv2A3qKvU4uLRcoTEImribmbmJi4mKvADlz6delzHHp18TxfK4zpeMxdTFRVYxEQ1MRrGorFJuZmZ59vD33CC/AXsu9uiyWGai2WalJQsWATZc2AEqWVKAEsWXNm5YssUFhZYBLN5s2BZKEssssoTZLLLmpZVgLJsCWblmxYAJSVKFgACwAAAACwALAAsJubAslEVLLV7+A/wHAAhNhDZpkbscOZytZNMmJa0aMXK3FiY5VuLIzb5mDBy4c4moAqiAUKE/CtN+Fafm6MtKzvKKk8ULUpClKUhKmCtJ0vTDGdZ3vDLk37mvVJSNCUZRlt5mvTwgIT8RnX4jO8uTHmjinaFErEowjW87xw3jW96pwLSls4fCy5GSGCFJQjGq6OvjacuIIP0O6MzcpuBIBBCUSSiYmrglExJEkzOfJ8WfgAhNhDnLjZ5nLNstxYWTha0xtXK3Dmc5lrZwwxY2jVk4Y4XIAqzAV+D/hdG/hdHdu+rjjrdTNjNXV4mpiImLZmbuIiI1ermN448M0YkFWnWanVombEIQisgg/4lmv4lm2ceBPafArhjURjWdKnEwiIlFRU2ZZF1F5nc8YyKiCWau7jMGFUtvc9Z48PRAIN4mbmBMzcTNXUxIhIBNXExJF1KLiazi4IupESRdXESRMTF1bPi+ffmACE2EM2mZixzMMy3GwZOFrRvjyrcTfKxW4cTbEwcsmLVy2agCpwBQIX4bsvhvNxGHw2JxGJxGHkhTpYIZIYqIpKJIKJE0CCCFDHHDTPTHevTwIKIMVi8UwmFxVcYhPxCffiE9iQjSupa1pYIEZyuTjVhjhvOeGc6opYZJXpGFoUYBxuPxLzAgvo7Fq27KlJQsqxLJRLLG5sNirdvw+fvgCE2EOWGbI3cY8K3G2c5FrTIxbrcLBxiWt8mTCwcNsThnjxgCp4CpgGD/hzy/hzzPI48I4X0ng04XiImYtGW4mNxu5vjxnwfC8MDt3HLnV0mk4nGamNxmbmyaiYXK4aaqIhKUoyXMrmF1PTxfEeH4QHj+N5/Lc8c5m7zM3d8Zk1jHiT42OCD/iYO/iYPO3g8s63jeOcXnbNwmIrPC6miGIQoA8DwR06+J4vpb5cuHLhy4cuEcNa4TiC7zeZ2zcZ3mN3maWi83vLN2zN3xZvv4XhvA8EC64wrOoRExusyyu0uHh+Fm4NFKVMTMpSExICamYlEomJRMSBEwCYShdXUiJRMXCYCamYmJrNAExMEwRIRKJiYJhMTEwmJRKJJX6vkx6AhNhDPC0YM8bZgtYuGTFa0c5Wi3C2ZOVrFk1bM2WbMzaZm4AqJATOE/Eh1+JF3VecsNMtKqynSmKWjFgwYISQqnWc8c8scN5kck9WnRu3ghPxArfiBvkQSpiaI5I5owhKE43vfDfHhxxyxrCdkoYISwMRyOSCD+AI9nKBEkzEkokgAiUxMTLK+fk9ewCE2EM3OFzkw5nC3JhxtlrRjlcrcTPJkWsceXJiyssLLDlagCpABOoP+JbT+JZ3x3gxVxeIqdNTwiMRUKLzM9ePbuYMVqdKiZnXg9s2AhPw/2fh/3wLQxQtLBGEJp4Y3rhvlZ44ZVta0Nm3YcS9JSlGM61ve8ds644PwPae3vKZRIiYEJiUXATExMwCJE534fh78ACE2EM3DdiwcNnC1w2cuVrRpkYrXGFwxW4mbRpkcM82PJhagCm0chPxZFfiyHzxx1rW95xhDNTFqtm0YsWLDqy4QhPw6kfh0rrbFGmbJaWKcL1y1ntjfC48sukCFg1kEOrjEEKCEghghghjjvx89ACE2ENsTVo4ZNMK1uzyNVrRs2xrcTVw4W5HONu5xYsmJriyAClUOhvFPt4p96aFjJSQiIqNiJ+LpQIT8PmX4fM+FvgpGkcUcwIaGuoGAv4NAxcjCwMDBgCE2EZXLVnlYN8y1rib4lrTG3wrXGNnhWtMbVgwcYmWZyzZACqIBRYT8JSX4SteRp0DPmBe2uWbi8Tg8DXqBmtDJgzYMlsVMVLYKQtGU8EIyhKC+WOfDwcuveIT8V6X4r27XsMuQGvVvlq4vE4fCy5AZFcU5VnG9bzmrBSKcoRlKiyk82eyIg+HpeDx3NyKEJSJSlEomIkiYmJhJEiJImWd+D5s+4CE2ENceZg0ytXK1yzYslrTJlbrXOFrhW5WTXFhc4c2PMyYACnIhhfhDo+EKFZNgFlF0mEqokwEEkEccsE9tM+Blx9uJxYCE/GEt+MJ3bk37M+DLaMLRUglNCKEaM1aYKoXMXwoZYJY0MMJCAQwQxz5+ODXAITYQ2Zt22LK4xrc2HEyWtMeRwtc5MOZa5Y4XLjI1cNsmNmAKhAErhfg5W+DjPJ4SCJBHBBFMwEmCkwVGEiwE12AqmsqsiglgjjtlhwuNyICD/jZE/jZV7eL2KprOL111uLxPCatd3m5mZm8xeNiFuyEGjhQICKBAghjgjIYEMEKGCEE+rQ6IITYQ4cMGzbG0yrcLHC1WtGLdwtxMnGRbhwscOJu3xtcmJmAKowFNhPwpqfhTdsGvUAbdjbs27N9JzqSWpSFIQhBJZSkqTpWVa1rWOWGFEybdjPmAhPxQSfig51BnzAFaMWO19l7JSnFFOlZSjFFCM43hjjjhjRnNGCVJQ2cPhN+4AIPxLWuMlxcTE1KJJiYmJIuJiYmJgRMAiUTF1cTFxK98/D6+QCE2EOWzhpjbNG61xjw4VrRw4wrXOXC1W42mRm2ysszNw2xgCn8pg/4aSP4aYUM3XHF4jHDly4cOmqqZnjPOe89748ePOevcg/4niv4nofC4Ryz2vVVit1xvjnrzu93aYut4usT26aCE3cLozQjKcIzhWU4RgQCEJ0rKcJzjh5OPECE2EOW2VhkaMm61w3yZFrTDkxrXORk1W4mGRplcZGOFnhwgCoYBMIT8J834T5zXq5OTDBJaUrWxUxWtSEMM74cOOeOOOGGN5TszLaiD/iy0/iy1DovTTGIMuPXx89eO+M0xiuFctcK4Om/CX0CE62mcY1rWcIpRRhGERCcCMpwhGE4RRimz8l2gITYRmY43GJm2xrWmTLiWtMWRytcZWTRbjbs2Tdg0yMcbfEAKWBSD/hwe/hwfI7zxnMZiYreNbIP+K2z+K208TFcMVwMXjrnh3IWDUQ4nGwwIo4oYUs+HwsOgITYRhY4nDds4yrWzhy1WtMjZqtxN2uNa4YN2jFmwyuW7JkAKWxaD/hI2/hJJ8APB6IXERE9OPDSE/GUx+MpkHIz4o4IUhWFbXywAhZs5jZ5UMMKGCFHBLLXjYdMAITYQ0y4mGPNhbrcbFg3WtMLnGtcMseZayxtmWLExZYmOZyAKggErg/4bJv4bO/FqaxOmtVWI5Y5TyvVx3jnfHeePHjnnnjjxakCE/GIN+MOdSEiSMpVlOOOe+fBjwcOFGUaWtamRsryFMgCE52Dl5QhGEUIIIQihOMIooRijOMcOPhx7gCE2ENW7hiwaMmK1wwb4lrTG0cLXOJpmW5cbHDkYNmuVpibAClgWgv6Jo/omk2+NFrNZ31yghPxwdfjg7NkbYKWlRKMZy4NMd4XSYNLfDLHAQwRwQx014mfPACE2EZGORozauXC1myZtVrRuwbrcORtmWsHLLCywtXOXJkagCkoMhPwzlfhnh25NuCsk7IP+OJ7+OGePAnpesVzwhdFhUss8M9eblwQhNhDDNkasnDfEtx4sjZa0bNGi3Fkbs1uJq1yZWLnM0aYXIAptJYP+Ijz+Ij3wfAeH4VXjINbKlEzMzJfgZIX4q6virrtsYnEYPBYPBAwmFylcyKGCCKeKeGOWTEiD87iZuZiasSmYlKJBOfD9mOAhNhDfGyxY3DDGtaNsbZa0zYsa3C4Zt1rJswcuXGJixyYmoApkGoT8RPX4ik92PFexnzZ7TRQhGVL6rxCF+MP74xG8Vi8Vg8EQwYpHdDYojikwNUc4hMWScYxhNNOE4IkZ3y9GOQAhNhDBplaMsjFstcs2bla0ctGS3Dky5FrFqyx4meXKxw5mAAqNATOE/EQV+Ih/Vx+N1+BlwVktHBKVpUswSpSFYRnjjhjec71nGsb2x7MdIIP+OLD+OL/pz5cIrTlGpqZXN5TnN8XXfgz4McU4xwxVY1x8Dq2Ag/e8HNzuZiwmYkRMEJqSLiYuLhczvyfNewAhNhGNo5wtmLXItaNMjJa0Y42C3FkYs1rZmzZYmWTC5aMcQAqXATeE/Ebt+I4vUvY4vE37uLmnBCCUKQlalsEMkIyjOOGd64658OfPfLWelfGAhPxM9fiaR2NuwvbFj1QhgpgxUSnHDhx6Z6cOGdakAjKNIWlTZS2K4IXLYSHTxyQwQQoIYUIIQgjgQySySxQwQoIQIVOpgj0gITYQ1cYWjlw0YrWrBzhWtHObEtxNc2RbizM2uFllbNsjJuAKnwKyAYP+NnT+NnU79h4vieP43o9ImETMXmrpicVdXKURSNb1nBz5AA8DwfI44qNVVRSpMK1WKwmbm5smJi87nec5jKY3W7vbeZnMTF1ZeZmZi5pbMzdzmLqmIqsVEa1fjYeUg/4igv4igzr0GM8ufkbhi9RjHC+l4mlURmec9b4zvwfI8nwvDO3cAHLn2zCpmazC8Zi1pzFxK5u13ktkzW0yqEVVTASlNTisKiiRFViMIiIiail8LpE88eGwg/MXM3c3MkkwlEomJiUXUxJExMTEoSiRMRcRJFwE1IiRCYmJBEwBMSESEXETEkTNXBMEwATCYEwCYkSzv4BPgYAhNhGVuyc5nLLKtzZmbha0x5HK3CxbYVrbM1y4cLRriYZsYApxKoT8Yy34xpYxnOcIyo1bdhsQzNTItWE6znCNpyxwjnCD/iPq/iQDIqmp1nAb1uN43jNIpSEZ5c45bIOqu4RFRSckipiUzKSYXO+/l36AITYQwaMmbXJjarXDjLmWtGDZytxZcbhaxxNMLJm5w4sLFkAKZBiE/GHN+MOc1a82fhVjmnipihSCU98whPxOmfidNN2/Vr3YcNstMKspw1QriIXDYTNwQQQQIYIYYIYUMc+Fx8OMITYRhysm+RwwYLczFzjWtGzVwtxNGTha2YuGzJyzbYm+NwAKxAFjhPxgifjBZ1A37terXq27M+Zv3Y5TgIQjInAjClaN2GlJ0jJJCkYTjOtaxx2uGnBOMYVRglSkskrSlHBlpDCAhPxBbfiC3Ay5MODLky5L2WvqgpCQE5RmjXXwuGzZ6p3nhmqnBKEbSlTRweAGSlsFMEKQnPHDLHDWsZ1phjUAg+WrLQQymZXEiYESIlEwTACYkIupRMSAmAABN339ur+EACE2EMczhw4zOcq1y4ZsFrRg4YLcONliW5GeRgzyZcLXLjygCpgBQoP+MPb+MQur1x4ceG9b4c+XHHGJmcZ1GGqjGHCIqKvE7bc88b4zcXSKjt5flACD/iR+/iR1xnXHpx1eGKxHJwvVzc8W7ZjOZ4xznmzFxdTExMQqqrV0AIP1PDyQXKLJTFwmJCJTV4mavGamakBJKZ319dwAITYRkZY82Ro1zLXLTDjWtMWZotctMTZa5zMsOVmxcZMLfGAKggJ+hPxq2fjVtFaLXMsZZ8mnBfBfNfBWkZRhGRKaUK0rScowhHFj4V6SpKkLSpSUqUUtKFEic7zjjjhnjnhx4cuHPhz5c+HHfLOsccYXwQhbNglghmjqx8aWoIT8ZPH4yeRmztWvZt5GnVPNPJPMwJRjGOeOGc6znNt4nF2bdWvNn2bdGnRjlCEYwRnGNV41jWs51rGsKr1heMYUpKFqEEJRwStLNLJghZJOMMODPq25LxCD87fHOZVFIQTcxJcTEkxdSESAIkIkBEkSESgmExIE1MTF1JMATCUzN8fP7veAITYQ4Z5mLTFmaLWzPJlWtMbjKtcMWbhaxw4mrFiwbtszDEAKrgE+hfi/K+L8u+PBZHIZfCUxTzT1S0QQSRRQRIleQpkgohgSw1w4PBYMRRooIoJFFNmPx2PwwIX4wIvjAjwbBYvFYW6GaGiGaCqKaJJDHLTLhasTLbDTDHNFRBisTiBhJE0UkEMsdNGTxmNwAITgcLmzQE4xRRjBECEIwjAnCMCMpwRhFGCE4Vnn6Z4CITYQ2wt3OZo0ZrWDhw3WtM2ZytwscrhblyM8rXNlZOGbDGAKmQE8hPxfPfi+Pw1yZQpXLKF006TlKEqQhSGHiXoklNhjhneeWV4xjavC4fCAhPxsCfjYPvo4PADRp5WXBCEKJIRRnec76c2+t71nWEJUlCkIRhBK+jLkAITkbHfjJIlNGMIwjCcIwijAIAIRRlOVZThGNa4dOuPeITYQwct3DjK2bLcTBmzWtHLFytcs8uNazxMseFhmYZnGZqAKcSKE/Gr9+NX/i8TbscHBG8ca8JwjSKSEKTzRzZdWMIT8ZnH4zOb2rRpojbLacIQjSFLIQjGV8mWvGITibq4c87zjGEUIwIokUUZ1w9GOYCE2EZcuHHiZ5sS1wzZ41rTC0aLcLPCzW5WrJo0a4WmRi0cACmoghPxpEfjSJA06OTmwpwvG5CdqR0Zd2PFghPxvPfjefA06MMEqyjGEJ0SpHJn4Wu2khPAXLkvGs04ThFKcJyjCaM5308uHKCE2EMW2bK5bOWy1qxcsFrRyyYLXGLKwWs2LlvjbtmuTEwagCsUBW4T8bM342T9/A4INuzbs16t+7fu4fC5OiKcZzQQjCNIoTpKNJQhSleBWUJVKtO7LRSCUJxVjOMb1py5VhnlXCIT8Qu34hfaZcgNeqtK0nIlPJGeCKEEoThaaMJwjFOMGnhcPhaYTjOKaXDorOsKwjPAZJ4M23ZhwX1Y4QmCD8q0ztZEpTFkxIRKJhMTExKJiYlEhEomCYTEiLqREkW7/AdveITYRhxZsLDFjYrcThphWtM2Zstws8WJbiY5WTTM4y5XOPCAKhwKLAYT8Z6n4z1QAz5jXqDPmadGeiFUkYSmTrSsmbfuN1ZQhVr4XD1a91YIQnCcYThOEJwnNOM5Z823Zp0a9W3ZweByeRx+NweBjxRpGCMV7NOhp0AAAhfjaU+NpXC4QwuEX3MPhi+4Io2AwOInRQQQwQRxQxQo0cEeBxWLxWLwU8cCGGWKOOLByQwwQwxQTxSwSyxIoZEl2NxmLxWLxWLxWFwmDwVthNPNPgsHkL5EMLB4zGsFg1FIAAIP0rltm5mSSSYlEgCLiYJgEwAiQiUSACJiazi0SIkJgJgmAESAkLZ38BoAhNhGVgwatsbBgtZ5mGJa0xZcq1xhxN1uLM2yNmeNmzZs24ArOAVKE/GZ1+M0OwpOEY2jXVr4HB4HByY7xvLLiw0jgwbdl7ISlSUKQRnXTm2zxxvKdobN+6+CUEoTw7t7RpnhhUIX44MPjhFwWFSwIYo5I8RkchhcJJLjo4pIZJ4q4aZMHNPfdkaoUKJFBQqlyFNEMCWGWmmqvAwSwTxRMFhcIklyGBinAhMHQl2cMEkIQjCJGcYRlGUUowRhEiiRhGCMAIAEQjBGEYTnXl6Y9gCE2EY8mZk0yMsS3HlYMVrRrmYLXGRw1WsG2Jq5ZN2+ZhjxACtsBYoX402PjTZYHAYHAYPBYuiGCGDAYnEV1DBYPGUxRxT34zGhTRjaEaCLAY3GX3MNDNFFBTFbFh8JhaqYY51KUkgwWBwFE00URLDLHfJhZ5oT8RWX4is2XJjxTlCkYSjh1a9GkWvlQRhi06A0aeVlhKsK6d2+13BlNNKkMFjZOUoRlWMa1nOtOHa8UJUtDNfZWFIPwolc3mZiSkpRAVmLIkJhMRMTEEwlMxIiYAEETMSSiS7vn4vXygCE2EMsmLJjYMG63FmxuFrRo3yLcLfFiWuM2PC2yNWWRgyyACvcC6gGE/I3l+RvPDgw4G3ZWkYE5A3b+BweVlhKiFEoTQvNeM41jWM5xJkYzmrec0YxlCCSkLLQlCUIQiyZdm3Rp3b+NlpHBKFrUtSlMAhGcqyqjWc6454Z3rt4HBaNIDZt1a+VjSnBGevhcNq1laY5RnGccMqowREUUpqxnG8JpyJwjBFErGcoUtilwL8LfqIP+KEz+KE3xfE79nj+N4fheD4B4viAMZxCqmr1nCdTiaidTGCrqRUMVEXuOMd5TMXKYXMxPg+R5Lt3xkmMwtN2zN5mLJipzU1VK1hUUi6XQDjw48OdExEtb048DzfM83hmYzBUwiVXV4mFyJ3iYIjETSCJiri4jPjXfmcSD9705miYhEytaZCJRKJiYuriauBCUJRMTExFxMSCJAEwmCYRIAIkAEwiQmEwJgAETNXAiQiakTCSJAAAJq4iYmJhIACV9/gOXpCE2EOcbRgwaN2q3GwaY1rTFibrXGFwzWuGblm3Zs2DlvlyACnsrhPygPflAfBGGPFexmlgtilgpkpS2BaNkqzpnjx76eCCE/Fmh+LNEGjTmz6NLRjwyvK8IwrCNLyTlMlXJnkxghJZIxRQnBOCE4kYRhFCJFGESN783PHsAITYQzytG7NqywrWLPCzWtGblktcs2jNa3c5MjPGzbY8zZkAKwgFghPx8Xfj4vY8RezkcnkZcUMEsCkkZTVVjWd43jdnhjhlTrSMrSxUtgWlWk0ZTpKUsEJWlCEEEZwvXC205vK5bVrCD/iUw/iUxeD4B4/jO/bcazWcZiEKVEUpURGHCaxdSmcruJuUzOOKazFzNwXiYlMzO+HXo3pEgg3wB7NVVrSklMiREkSiYAExMSJhdTBMRJExKJBEzC5vMreH4/nAhNhDXCzzNmjdgtcMGrRa0zMGy3FmaY1uXCyYNsmPIxys2IAqrAUyE/H6V+P13QadA4E7YoaI0giRnGN61z1rhrOJGEIqTxVwWpgtJRKMJYIYJYIWhlaYcm2GE/GfN+M/XIa9Qx4L0yyxwrWdYpzklGC8KoxhSlLUpTRy80ZzhGOKVqUWnCc4xjHFj4WWkQIPxPSfAO4QgCyYi6uBMTEkXV1IACJiYRJJc5vfs34QhNhDFo5YtsrFqtbYWrZa0yt2y1y2zOFubFly4WLZwwcssgAr0A6gChPxegfi9Z3NOgDXqODwMtq0rCcK0nKBGU6TpOC7Kxww0SpKVIRpOFp0pSVkKzvW86xnJRSUEkp0q4V6YKYLZKYsGDBipipitklgpTNCUpYLFIJxqvjrGN73rWWmtcuHHnx4ddcd7zxzijKTBC0LSjSUsFrYIQTw5c+fHhvlreM5wnGU5TlOGjfubdhGCs54659OXHr04dueufHfHjnOeOM6TSlZgpglKNMEKZJZMWC2C0cElooShCEZQjSM8l+RHJgCD/h08/h1N7OvQAOnX0Ljo7R2vCK1NVWKRFVUuU3i8KjEcqiK41d8YmJvjfO+vXnvjxnOZuc34/keSrNrreLqYiIqIiSUFQmM3d5RakRMKioiqtmN3Fyu853njx6578fD5+D4vg+L4vi9+c2xrwMVrhjprwOXieF4ngeBy6VyrGMdvJ8hvR4Hg+ZmKiN3OW7uM5njGW6qMNTUXMzKYqIRFkxE1KGUzE1E8p4T08Hwq1ACC+LLtoksttUE3Kudk3LZZYuKSkWWVZYssLAlTZZZWWEspc2WUlCyyywBFllzUq5ssCVCWWWyyosCpbliwFliyrLFQCVNygAmys2WJZRNgCwAEoLG78P4N+efgACE2EYszhwwbN2y1q2x4VrRo5yrXOHC2WtGTZhjxuXOFsywgCtUBWIT8r635Xw9aU4RjDHi27OLgjBq4fCy5BCMawng16suQK0yZeJxehryYcVaThSFqUwSxTwE5TjWt51rFgpow4K6whfioe+KgnCsBgcBgcRicRicJhcVeilpw2HwGBYjE4bD4yswOKxeAwIYTC4bD5DI5TDwTyWySwRxRwSoUsMEMEcUkskESKCaGSa26OcCD5et5PjyiQEylMTSFSgqKIlcyICYklEgmpJhITCc+r5LxgCE2ENcTjC3wuMS1kzcOFrTI2xLcTFgzWtcjfFiy5suLJkZgCnEjhfikW+KRfD4bA4AMZjcpg6p7FEVk1E0CCGWXAwYO2sCD/iVA/iVB58roKvpur1xxxrnG83acc/K41QCEpmjWqKEUASmijEiVvl5ceUAhNhDRq4aY8rPMtYMm7Ja0YuWC1w3ZsFrDGxc5GuHFjxZsoAqlAUCE/FJF+KSPTo4+CcLwQglGUKJSpbDwsOKeS9CM41rPHGU3B4GWiEEIylSNMDHIhPxJCfiSF06LQlaFoQlO04wjFGseDxuTPgss8cI0lipihqz5kI6JWtglakYTjljLXACEzUnOc4xhEjCMIwQjBBBGCM0YRIRgEYRgCMIq17c5eBghNhDZk5YtHGVstzN3LFa0yZsi1xiw4VuJlhcNWjJtkZNsQApoG4bxX2eLA+MjaCxsK+ci4iHgICAhYRAoJAykzMT4g/431v433+3g8OPDry44mswTFXrOKvaE5VYxrNOMUYokROunnx1AITYQya5MbFjiZrWTjFlWtGTTMtcOMWRbkw4WLnK2YYczZmAKqAFGhPxQIfigJlWV4XljxbdmnRlojGM4xRtCFoySIJ4sbhZbRsRndhnWMY4t+7Xq4PA37m+E/GuB+NevJjxRyV2a9VaYsfEjSmSEqSlWEZo1rGd7z37NrLOd1YRtGkaRgho4fC37sODLkZSD9K/BmUoQtdxKakmriSExMCETCRMAEpTfP340ITYQybsM2LE1YLW2NsxWtGrVktcMWrVa5ysmDTI3aYnDdqAKZxuE/HjN+PI+vAvwtOhqlKmCmCWKtKXtlllmhPx95fj7r26sdBurglihojacWGHFhnwghc5bPHLDDKQhBHAjgnjtysOmITYQxcM2bNyxYLW7PC2WtMzLGtcN3GVaxysWuNy3cOG2TCAKaBiF+QDb5AX546Usst8d8dM5RZhJsxNkAIT8fDn499YYcVLQtbBHEwVjlyx49t+shrSKgMCkFAwEDBQJAwEDAQsHG08HNCE2ENcuZjjzZci1liws1rTLhaLXDPCzWt8zdm1cNXOPLiyACo0BKoT8h2X5D58MZyhFLBg1YtGzVg0TtGd452eeHHhvXHOdMui+IIX4+wPj6nmgoomqooqgkrjwt+RwuPw+BtpnlQUSVSXWTXQYDB4SOgCFzWCa+COKGGKGCGCGCCFAQSxQkEaKMhjltzbHACE2EMG+Jy0YYm61yzxt1rRzibLcOZq3Wt8eLEyyt3GNs1ZgCqUBO4T8jv35Hf3D4WXJjwTtHFGlqQlKMEKymmvOuGuHHXLesYrZMGjJm2ZNGLNkpbKAhPyFHfkKPRhp0cXBjjlvpvlnOimbBi0YsGrJqwYKRrfHjx4b1gpkybM2jNmzWliw1yiE4XOr2YoxjGU5ThGCcIhGEYRCAQigjCMCMIo6fAMLACE2EN3LXKyctW63Kzc5lrTEwarXDhriW42LfDkysWLNrhyA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scA4CABB0CBAQBEHPP/lI2fLJJnmX0vYvjlPwDCEgQRP//A0U1BQILZBkUMggAgBQCdoziQTMIAMAMAkrz4kESq6rTQamq00EeAwEDQAosAgtICQALQwhgITYRlYMsrRo1yrcLBrmWtMmHMtw4srda2ZsWeVi0Z4mznIA=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pxHAOAgAQdBOYI/AIBEHPP/lI2fLJJnmX0vYvjlPwCJAhIEET//wNFNQhIEESAgAJFNQdIEET/AUU1CUgQRICA/AdFNQUDOAtkGSAyCQCQmwMBN8AeRTMJAJCCAgHbxR5FOAgA/gMAe4XSNBJOwKQ/0wCkPx4ST4KAAAzedAABKAAAAD6vh9gACocCnwGD/hAu/hA31dAiQGYhKZldpTU1MRKDDXHgB4F4jlHCNRGGIxUxdM5Tczu5zM3KVza1zZMzMxcWuMxNCOHh4vPPnvnx55vdpkRrGumPQ4dvIIP+FIb+FJ/xvF8Tx/G8HwHPkA8C41jWMVWrxlOYzW6m53nO+vbuBCCJTFm4SITrOBETSUTcXMz1c7773vN5RrUcNVwxGorEcvB4VFRUFspia1URU446u5CD7TJEhJMpmJmJARdSRcCJhMJBMAIlEwlEokiUSRKJRMBExMSTEiJiUXVxNXEwlBMATAuLvn4/jvUAITYQxYMWDBw1xrWzlywWtMjVgtw5MzNawcZmbjIwy5HONwAK1wF3g/4XyP4XyfB8DwfAB27+RulRqqxwnVYnF1EZi5XvN7zvjffp1FTMTV1CEBKS4zWalMzN3mbnjO74757zvd7mKjXLh4FeB04Ag/4TcP4Tcbq6BreEImLXG63WYRdTCQRNThnA7TwxjlXCqjEqm457vfHO4ykRcRKVxa4WXSkVOM8N3diD8rjF3lcSETCamJVcxIkTVwIlBMATVwSiYSRMXQRMXBMTExMTEkSmAJvn8CxPwAAhNhGTC3bssbnCtZOMuJa0yuW63DjYM1rLCywsmmJw5cuGQArEAWqD/h6g/h6hd+x0ODWtVwxwjFRVRUonM3nN5znPG88ePPl3uV1MKRFVERExmZm5ubXNt3vnffPPrx55ma1jHhXw5IP+EzL+EzMAiYmLEpiJKuF4zFxcImqjG/Kvhwrh0jhUl3fO8zm7nK5uV2nK0oVFKmLi51ctgIP2OHqzMpIslEzEgAESCYRMISJi4TExMTCYIlACUSiYmIkXPX4Bl8DAITYRlyssbRlhwrcuTK1WtGmRytxZmblawZMs2FviYsmLRkAKjQE4g/4Sfv4Sf+vS6rCoqCMxNomIisVGFs73nre74zMwYw4cuvSD/he8/he958uvTz+XG93tcxEajhjFYjWo6KUuZQTLjd5nOMeP4wCE6nBhGc5qyrKdKiERGU4E5IkoyIynCKMIxjl4Ol4CITYQ1YM2TfGwbrWLHI5WtMbBmtw4cWJbmZs8rlq5bYWOPCAKmgE8g/4ZjP4ZjeXPwJ49OfDjw3V1KZlNjVoqsTVxcbTMRCkl118bN8CE/C9R+F6mcsssMM8M8scawlZklgtkHMlbBKk548OHLh0z11zzyypLBgxYMVsOSNiE0cLnqSSrS6qZGCJGEUIoEIkJTgjKMUYRRTrj6KPggCE2EZsTLHjysnK1zlcuVrRthYrcORuwWtMjBiyZtMWbFjcgCogBO4P+I67+I68dOoxnDNBURSoSxMKiJjM8Z57zvOc3cwvWAIP+F5D+F5EcOI8HwPR1zvvvjGUVrljhw1jGq4ViMQuN1mYuIzFxz1Wwg/C8r24wiImJzGUpmJiQmJEgmiIIkTfg+3AhNhDbJkZZseNytcYcrFa0xsmC3FmYs1rdyxcNMbPFibMmoArzAZkBg/4S9P4TBanp37DjwmYmquqmjMSuJRIJi6ul0AcOPgXOGJimJmEQiIlLM3NxK4zz8TxeHEADcTKzNZm7buVxMRVVFaqowpyc/KCD/gve/gvtitb0OnXxLw4RicYvWSbudxtcyuOvieL06uXMAieeLuLTdXKYsmoViKxOCpTF1YAHXp4NLZZuMwukpRdTVIjCoh08XxLrmIPwNS3m7kgiYkkTCaurhExMEJqwkiYiUSJiSJIkiQCYARcRIiCYSSgmJiRF1dXAAmLcd+jzx7AhNhGVkzZuMrRmtcY8WZa0wtMa3CxzZFrZkxyOMrnK2xN2oApnIIP+Fpz+Fq3tEWret1mrTKIVUTWdc2iD/gnw/gntvxM6cp4Yxqo5XEM1xjO89a3zsITNu56FEkIopxhFGESac9PFjyAhNhDVzhaZcbFityY2bZa0bOGy1w4zN1uNq3cs8mJs4wtMwApzJYT8LJH4WScGHhY5VZdWvFj1VxQxQxQpSUYTrO98cr44gIP+DY7+DY/ny66mKjOM4u9XE0ImJibianMAg44TuWIiIiE3MWuJEpTOfD9GOAAhNhDJw1aM2Tdgtyscrha0YZmC1yxwuFuNoxzMGDnJhxuWoApVFIP+DvL+Du3Par4VitY1Eavs2IP+DXT+DYfwOOFTicKhG6nig/S5ru0zGYm5vn5fXAAhNhDfC1YtWmXGty5XORa0YtGy3DiyZVrJxjZ5sLBkwZNWgApsIIP+HuD+HuHp18DweW+Nc8cdXSiFpnF8Lrwgg/4Kvv4Kv5jGfGmuVdHSdZi43d5zm+K/BgCEzcLoxShCUEIxjGaKIRnXHw77gCE2EMWLHK0yOWS1i1bNlrTJlZLXLhpkWtWDTHiYMGuXExcACuQBfYP+HyT+HxGcRU8s6vhx4TNxcpnExFxmcspmefheG6dasmLglF1dTFwlMIRNLgRMXQdY5eXjN7vne201Wsa5a1rl37PE8X1M6IP+DT7+DUW8ZZZc6zWcTUxGamENQiIiYjXPkOnXwsxWmK4RWFTKaXEzN8Z3N3ZfPwvD6dQu9eDiZuWZm4uFKqqrl4PgJjjwyIPzN3N3AKzMriYkiQiSJRdXCYJq4IkIlEkTNSJq4AQQTEiYmJiYJiQXM3e+Pn16ACE2EZsrRnhzZWC3Flw4VrTNiaLcTJsxWt2bdwxbucbVpjxgCmQehPxFlfiLLcCWClKSlPBDFLNGRXHlx323x5SC/nZb+dl3vl2C55zZoy8vhvCFqzEOdhjgIIkAhhhhI0suhgh1gCE2EMWrdjicNcS3Mza41rRg0xLcOJw5Wt8zTG5YZG7XM5ygCmIZhPw0BfhoV0Tk1VlSmKOS1smCEsGG8uKAg/4NzP4N08c+TnpE1eFZ4TGJzXeFzVGXhjhhhRECGCGNHXnYWoAhNhDJtixZWbbItw4mzda0bZWC3DiaM1uPFiaY3DfM2ZuGQApxJoP+GuL+GvPt37dca58lTDFxOLrOLi4zF2zXG9CD/h8A/h8J1z5d65ePw4xu7tuL3c5mJjhWscHSr6CD6amZuZiZXKJEREolJM76+q8oITYRmw48zJg2yrXGVo3WtGWZwtc4sOVa2bMmeVhhwtWTnEAKYR+D/goU/goV58geFPLHTHaNBd8J5X4CwIP+Fjz+Fj3v2Bq63WYmaKgzHNPEg/ErM3czdIgmZTMpm7z4fi+IITYQ2zY2LFrixLWblhhWtGuRwtxM8Lda4auMbNyyyNnDbMAKYiCD/iy4/izZxjPLji4vHHXGst7njmcp1SMAgv6Za/plXpNzZ58dzsskknGbPDzwg/W826JqYEymSSYmb7+3GiE2EMHGZk4YN2S1hmxN1rRuzzLXGXJjWucTNkyasXONo5yACQEK0wLoAYP+D4T+D4UC6d65ej25xttbMTFzMWlETqIjCMXVohjEY4RWKiqiNGlRiMRitTVYREaUwxNROIXc5u83N3GU5m98Z3dynE1LLi4xurxEKzGTKYmUJTM3lczmFxaVzMWmETKZnN3m7nK7ZvM53fG+fPO5ztvnsIL+hAv6EDA+P4nvOfD8G83FyssmTMnJxkly8nL6zE7m4mSTO3Ntt5tubXZu1buzy63O27te7tt3dnWuy2271t7Hi+kl2+55a29IkyStwkzJJkeMySYsZuRuNm5ZOXIiRJK07KZl+L1nxIPwOspIioVMSuZRJCyYuCYJgTCYSmIkBBMCYAiUXBMXCAiYlNSCJiYmJJiYRNXUomiJElxMTEzSYkiRExcRdSRIAiQRIEwCYAmATnn758FAITYQxbYc2FnhbLWLBphWtGrjKtct3GZa3ZM8LJsyZuGjFqAKiwFEg/4Xfv4Xf/K76zwziYVku3Xp1Dna8zO0rxOMYjwuvR0muTGojgQzfPPPwYL+tNP6017xvNyrLLLAGpWUhLmgZalFizfXw8zQg/C3EpmUxcSmCIiYJmZiUTEiJEwmETCUSTd8/Zn1ACE2EMGGPGxxtsK1q4cNVrRrkxLXOFo4WtszDNiwtcuJpizACQIKqgKvAYP+LKb+LK+4tcZrMSzW2743u95tu5ucsxdTEVMQuLDVViqqIVOlVhqMVpUpzi9RjHTHCuGMVFanhHTXDXLhy1jHLVcK4VqKXG43m7znjnrx8Hv369d9d7z13169effju+dZM73z8Hn5Pfy+vk+Wg/4Q1v4Q55qJhEZreuOM1MMSqEKmoiaiamEKnSmqaY1UVgiowMWIiKioTGZu740q4Vmtpu9zvPHjfGeN5nd53O743fW+PHc8ZSqJLEYg4NZwrERXBrXCuGuniUCCzllmxmyzVWyypSyUJUpm53LLZYWWWWVLKCVKliERuN50LLKllSpSFiyyrFglzY3KlSyyiqN9/hXPiCE2EYsrPMxZZWi3Myc41rTC5bLcLFnjWs8ePNicNHDZy3cACQAKxQFhhPxAifiBj4nH43F4nB4HB4HB4G3ZweBy80aoXoSQQglGykJUkpCkYQlOEoyhFCc51jhjdVWFYwjNCcpZuLxGfMA1AIP+HpD+HpnXHhz5ceHPlz5ZxvQ1eoxUaRiVSu5ZpMo41e5zd8Y43us1mpVNilYYqMRjnyXQDgCD6VMXFpiUWuJSSAiQiSYmJiVSIJgKuBKYmLgTExMxMxMzvr4fXyghNhGFq5bZcWHItYN8bRa0aNHC1xjbsVuRtkYZM2Ny5btcwApdHYT8Q334hv2Zn4mXFfBOSaMKwvl4XDzZwIL+uxP67Fcnnt9d5suLzU3NAIPxIStmNzKYkExd8+/kwCE2EY2ubMwytsq1hmy5FrRtjxLcLJs5WsWzXGxyYXOFu1xgCnQthfiGw+IbFiMTgsGAGCweAwOMrghkjSwX4jEsBgTCYXGY3PVzgIL+wbP7BtWAAbhmwTZQHO5vw/F8oIPzt8YgmJm5skiUwmJCZTJO+Pi9/GAhNhGRk1atmDVotZssjFa0ZMcK3FhbOFuNllZNGjBk5csWwAqLAT2E/E8F+J4NKdKlaM+bToz5m3YbdgAMeIJQSQUmy8Ti8Dg7t7iAhPw9afh7R4W3Zr1GvUvatM+ZjxE5AA2beBeEEpoownDTwuHu34saAIL8GfT23aRC1NBKsssWLLLKlBa8/D78+/kAITYQ4Z5mDPM1YLcLFm3WtMOFitctszRbmyZnDBnixNHORwAKZx6E/FE1+KK/VWgsnS9r2vinKSFZaeJxWgCE/DwF+HfnDq1s2fhXrijCsCMJoTZ+BwVghOByI9nCQhCEBGKKJNXLwcuIITYRkbs8ORw3ZLXDZk0WtMbNstc5cTha3zZsrlwwxtc2RuAKkAE6hPxWyfitl06M+bh8Lk5ryrKM6KQwSlSUo0hGEEUIzKqzmqjPJw+FxeJwbZiD/h88/h8979rqYqMRqmCLq5TMzubzeb43dslTiorXbyfIPI79gIP2O3tzMplFkkSSExAiauIuAJJm7cfD8HzgITYRmYN8WHG1yrWDVw4WtGjhstc42LlbjbMmrXGyzMmzNiAKngFNg/4sqv4sq4kJjnrdZqGuPAAJYMTqaxdUTa/B8bnxiZTNZqGJxx8znryfO57AhPw+wfh9h4XD5GVCCECarTmzgBpKpwjCCKUZQpSUNEpSlKlU0MKsWnVlhfXmyoSHaj3UIQgRgRREQlGEYCJFCJGABCMCIEUEU67+K7QhNhDhrmascrjMtZtWLda0cYWq1xkws1rBq4y5W7bEybMHAApcFYT8YcX4w8bYZZ8GeWGGGSUcFkNgg/4drv4dm2eV8M8s9M4zF8Ynw9iFmmQIYI4YYY0MMNOBxcesITYRhctWjfE5aLXGbK0WtMubMtc4Wrlawb5HDBxhasMTJyAKZhqD/jGG/jGHHgeCmPFvHOOMTRw30xmF+HgL4eAxPMxmNy2BwEc0MCCeODAwyWiFiyWTwc00kkkUCOVLDCjjpry8OcAhNhDPIwbZm7Zity4WrZa0zMWS3C0x5VuNs1cucrJo1ZNnIArtAZ0BhPxb8fi35z5tuzbs4PA4/G5OaMJwjCKKJAhCMoZtuxp0ANGndek6QhCKMpynKcEZoVthpGVYR08Lh6NIANtJzjWacYIQgpKEoZtuwAbt/AvaNpShSEpoznOeFt4HBIL+kPv6Q/3LNzcLm5ubmxLEpmzWazQAJWaAHedyzvLcq8s7wAErLeTLvjtm2VUoA8+LC2bnvllw5vryAIL5FW22xYlFWWLLLlJVASyxRKJUWVKBKCVACgsLABYWWWWBLLLKlFb34/v+P6AhNhDNtlaYmOJutcY2TRa0cZmK3DhysVuNw4y48eFg0YsWIAr7BM4DhPwegfg9B06DToADNnN2/deUkISQraMkIQlOEYxheCcIwrSsEYRIwTlFKJCsIxSrCCITQmhPLxOLwODq1mbOAGbONGkzZwAFKsODPm22jCM6K0rS9KyjSejfu37terTobdgAtfJVKERCaMYxjGE5AAISjSdEaYbXrixkIjXq02mnKCUaRpGAWvmvIRYcmXFjNWvBhZMoYsZgwsmVo0gAFr4aSyygQjScoyJyAlPFeejTwODwuHxsungcHZtM2cAz5m/dt2cPhcvVHRxeJr1adAAatfAxwhFCcY4cmW10IowDPm06N8pVKTho4vEz5pypVwCE/BGF+CMOUzBhADDgIREYxShWEEIxIRjCEZ2nCMEE4IwjGCMJwnKKBKcIyjOBKZKMIATlOU5AAFKilSEQAGjS0adWvlZ4EUUwJwjh0ac2fNnxY2TKANuzg2uqqnGEZShLA1adAAHEvSEJThWsYxz6NJo0jXq5OKMYxglOkNXF4jPmZs/Gy0jKM46eBwdWszZ82dq1ho0mbO0aWLGAAa9W/Bk5uqE4pTpOGjg8DToA0adlc/G4/C4fE4vAy4+BwdWszZwDTob923Zt2cfZHFp0Zcl7ABa/EyykhdGGnRpzZ2rW0aQte9ryhG04SVxY82fRpzZ2oILPVqs2UbKsWXNllLLLLLKlSyyxZZUqVKShKJQAJQAAAAABLKlRUsolAAAuULCywlSkoSkoAWLAXKAJUoABYLCywAEoAAAACVKJRYACxZYBNzYAlSypQC5sWAsVLLEoXKsJQlJQWUEqvO/T+BZ+FiE2EM8uZhjc5WK1uxy4VrRu5zLcWNixWs2rLFlbZGDJyzzACqMErgOE/DrB+HWEAAG3Zw8SOjj8bi4oIwzcnVk4vE37teoAA0aeBeiFEoIQkjBGJVKqcIwJVlCcJiUVE6RjCcKoyrCMZTjCqlYISjCtq0rKJCFYRjCrPwODmzgBmzgAADHi16uLgjESauLxNuzbs4vE4uSaMJxglJm16gAx4qTjSIRIRhOEJoRCMAJyAAIwAGrXwscIJyrCKBBCMWfgcHJlAAM+bfu4+SEyN5RhCEKQpGUIKVtdSoFsMYQLRolHLwOC0Z41hWVZTlacmisEI5dm1KOWVIP+CBr+CBsAAFXEokmriLiJRMSAAGcXWYJrdRMwRExCKmJxGYSmRNWhMpjOM1OM1KcZiYmImIugEwupiYupRnF0AAAAAOnXwPB8bjBMXHXxPF8DwfA8Ht38Dc0krNW3w4gB4PgefwnNplBURUVHbx/G8HwDw/CO/Y79h16Hj+M8XxDwfAAHieL4XGppCdXibhdr49OutgAG9denh6i4lBGoxynhGi8s337dwPH1NriURVdPH8Z2anUVm9vB7d3i1I8Lx/GeJiO/IIL5Fitthc2qqWFigCVKFllgJZZUssWKlSgAAlASpSUAAAAAAAAAALlBKJSWUAEoAACWWVKAJRNyiUlBKCVKSgLLLLAXKAFkoBKllSgAWWUS5sLASiVYWWVKiwLKllihvv8MzwAhNhDBplxNWzHItbMMLla0Z5nK1w5a5Frhk4yYWbjE1ZZmYAptKIP+C6L+C6Mc/A8HlurhNXUXSJhNSRIOXkiE/BN1+CbsaClLQwXhOV5zmjCEay28bj6NINaD87jEzm5uLqZEwlEphKS5zx6+D7ghNhDhwyy48TRmtyOGTha0xt8y3E4xuFrNplYtWTFm2ZMmIAp9KIX4JjvgmPMFg8BgcZg6J5sHksnmMHRDRDBBDGjhhjhhQyS0MWCD/gu+/gu/M458vBjp16Rx4biMxaatVXRjPDjqsoSnO58YQglGESsJwijCMYRhEIwix9tAITYQwZssblgxcLWGRpkWtGuLItxNHOVbmat2uVgxzMnLHCAKyQGBAYT8WAX4sAzVr4mfJO0bTggVlOMYzjOWvgcHVrZs4AAZ83BtGs0ZwqhFCcFEoUtk27AA3VhZadIwFkowhGNZrzjPXu3mrWCC/mnz+afTx5b488sTcablQASgAB3m2POBM8b4qLqqABLNltmy3xsXlmyFy86fF8YAg/GuLXF2uLTESATExIETAEokmAExMSQmJiYmATExMCYCJiYJAACbz5Pj38AAITYRjctsONnjxLcLBwzWtHGFitcOGbJbhzMGLFq5yNGDJgAKpQFegv6py/qnMBLsssiTLzfHnNlu3nQGbLmg7mmzcm+vfoBibJO80NCE/CAR+EAkBp0Z063rG8YRhKMoUQpRs4fCAcLh8a8I0jJJSEYKxux59WsByZMOFGELQtKzQIL7vat2rYsXNlzZYqJYWbKM1LKllm5ZuVLKllk3NlFi7vy/H9fgITYRjxY2DRi2crcmNnjWtMzTGtctGLRbkZOMTTK1ZN2OZiAK0QFahfhy6+HMeq2y2zA4DC4TD4bF4rH4CNBHIggggkJIEEEUMUEMkMCCeKOO3FYvFXwQiNPBHBPFGiRzV1YPBYXCY3GYujAYvFYPBACE/B7t+D4vVweBp0Y8V7Wvgw7qlIQjKcowIyRTjGsaxqXhGFNOjj4pVjFCUZwRhOUIQ0cPhadGPFhwRjIlMIPxOWbu5m5TIkAJhMCYiRExKJiYJgmETEkXExJEiZXO/B8+fYAhNhGTJhzNW7DCtw5GuNa0aNMK1w5YslrRmwzNcuFs5x5cYApPH4L/ABvt/gA339+jvAAAAIP+E/z+E/3p1PC8MAAAAIJ4q2pZLFLRC73z8wAhNhDHK0yOGDjEtxY8bNa0aZmS1y1ZtluNk5yOMzbM0atWoArhA8cCg/4+AP4+AfB8DjUTE1cFTMTBdTWamJi8XBEwRMoF4zTjwb1maTBCJiJiREg8DwXieL4Hg+F4flc3C+CIazSYlWYi0xeLhMTZNpiYuITUJIuyfD8zzfI8nyuNSS8HwvDeB4KJRMSiYVcVcCUZRMxx4XWcXUwTAmGcJhx4Hi+J4vieTytmsxabSupkmt1MFKQpSBExcExmphOrqO3l+V5PkeH4TwfAAB5QhPwnDfhOH3b91YyhKKEIymRK0rIhO0ZTlWV4RnCOfhcPdeEUkU8vCx5+Fw+VtpCcpwnKcoxz8Ti7t7NnBgwqVhEhGUYRlWVUKwRlGUUITgiQijKcokZIxgJwQihOUAlPBhojCM4ThOTDgcPhcm2GOOt6pwWhglC1JQpLNw+Ft2Z82nRnza9W3Zv3a9WfM27GnQy5GvUa9U5RgIkYIkoxkjBOUYAnCcowrKMCNIxkBKcIqJxwYcWOlWDCADMAgsy0LKlsssAWALFllhNzZUqVKSgAACWWLLLLLLLLLKlJRLLLLKlCUZpKCbBKBEQKqyqlllQsBKBYASgCVLKEoAsFixYsAAmwEoFlBFllWVd3vx/gP8BAITYQ0ysWrVrkzLXDJoxWtMTbEtc4cTda4yOWjJmzbZWLdiAKzAPRAoT8nh35PI9QLX0adk5KKQpGSU7VpOkYAJIEZwrWdZVjOU4RmThPPwuHq15s41awZMrJlpXFjxXhCMSMppKwlWlZThKMpwQrJFGUUYRJwIwIREIgAAbdmvVy8k4xjOlZTlGKEopQpe0UJynAQnKCMs3D4XD4W/dxcUqwCERFCMIwjKcCNI5uHwuDwNerTo06M+bPm06M+Zr1a9WnRnzZcmfM37mfMDLkBp0M+Zp0NuxnzNuzXq4PA4PA06A06Dfu4ICD/hNe/hNbsHieLw48uON4TEzjMXrZW6E3jImGeGauggmBMRdTG9C6B4HgvC8PwPB8ry/M4qiqqKRNTesriVLibNsxFxJMTUImYnPg+N47t3AAAus466mUImFXjNRGaXVwRMIlExIXW9b1mKziYkhEquIlBKLiUwZxMTGcGcTDOAmATCYBEgqwGMhEhE1Ya2XVgILirNiXKlBZKllUVLFllEUlzSUlAlRYubLLLLFJQmwAszc2XNsATYAABKS5UKmyykoEtkoATcoACUAAAAAlABKAAAALAE2AFiyywWWy23z+B/j8ACE2EYmOHM1a4sq3E1yNlrRw5YLcLdtjW5HOVyzat2rVtixACoMDpgKC/wA1lf4AayywllAAAAPPjszzybm4BmgAAAbgd4AAAZso8ec2UssIBZQqWG43BuACEsTc7lXnedlFgQS1KsBcssss2WWWFjcACxZYAlSnjyBzoD6vrIX4afPhp9wOAweCvuwOAw+GwOAvuAAADEYnCS34qnA4rF462FBgcRicBgQAC68AwGBwGBxGJxGJwWDYDAgDAYHAYHDYfAYHAYEYHAYnEYvFY3GYvFY2yNDKIYEkMECCBdi8Vh8NgcAwOAF9wDCYXGUyRxIEMEMkZBDBHBDChjklgjgRQwCGEhhtxlcEM0cMksEKMvxGJxWLwmFwWDstYTCsBgcBgbLbr2EwrAYG69hsOwmFYTCrrzBYMC68BFGAgvi7V2WQiUWygSpbFhYsUlIEospKlBYBc2AASwsqWFmyyoFixYsBKBKACwAAARc2WUBKSpUpKllSygAEoEoAAAAVre+/t+X8BCE2ENMuZrmxuXC1y4csFrTM1ZrcTHG2W4muLJmxMc2Zg5ygCQEKmAaYBIX5IUvkhTCGAghRTxQI5IYEEECOBChQRxSxQwI4oYEckMk8SGMpmnkhkrqvuwdU2Hw2LxWJxGJxGLxWFwmHw2Hw2DwWFwmDwWBwGBwGBwGHw2DwWFwmHw2FwmBwF9192DwWDwWFwmJxGJmwGNxmPx2NxmNxmNsux9xdj7oYo4LsXisfjsbYF2LxWJxGJxGFwmDwV92DwWDwWHw2JxGNqilRwRoCBAkniijguxuMwuEwuEwOAYXCL7jA4Bg8EwuEtswOAvuweCvutsYHAMDgGHw2BwF9xfcAABdfVXgsHgsHgMDhsPZbgq4EMVeEwuEwuAwJdeBdeYDAl14uvDAYEAAIIYYJZEMEKCOAhII4oYoYJZJZEsglkAnmCmgBXUAAALbF9y+5gcBbZgaJsLhMDgMPhsHgsHgsDgGBwAAJ5gMBgcJhcZfbksHfisXhMKwGBEksEMMCGCGAIIQCaddfNPdfVWCE/D6t+H1cNeoy5GuWbl6MdKxijKZBKMpkJkIynCM4wihG0JKIQZuTyOHwuHizcPhcXicHgcHga9WvVr1ZcmXJlyZ82fNlyZ82HBlyXte05TlGBGEYRhGEUJyjCtK0rCV5RUw0jCEZXtWkYwIIwIRCMCcpynKIRQhOEZRgBCMpwjKYhEAAARgJyAjCcgAAA0ac2fRp3b+BweJxeJxeFjhFLXwuHwuHkymbOBkymTKUqMGELXAADTo1oXIowgpGCQnSObh8LXqa9Qz5gNeoNOgBnzAAADJlaNLVraNOzbuvn4nF4nF4HB1a9GnFjZMoAM2cDDgw4M9MGvBg06MeJhwDNn5GWkLTlOc41z6tYBlyNerbsz5tuwCC/Bny7e2rKzQUpZUWDc3NzYE3KSpZUsspKlEoASrlss3nclAAACUBKAABLcoAAAAAAAAAAAAAEoALFhYFy2ABebLLKAAlAAAABKSpSVZZTKBctkoAAJQAFgCwABc2AACUALCxZNgssLAWAsLCWXNmltaVkkTd9/bQITYQ1ZssjHNkYLW7VvhWtMbfGtcuG7Ba1xNm+Ns3aMm2TCAKiQE/g/5CRP5CRfA8HyMziiEJuqNXFGa44mbxF1cTOYzFyi1TMPB8jyfE8XCD/h4m/h4n79u+JJzS4TNJXUozi6iSUzWYVKkVeEojh4PgeD4HgoKYsWiyy5ZUpUsLCypSFllJrd7vn4AhNhDZtkx5c2Fotw4cTJa0w5cq3FmwuVuJrmYucuFywx4cYAqYAUiD/jto/jtnnp18qaqoq6txi4ubm83xvM5u5XF0iqqMNVWsRqIpEIqcSXNAg/4gmv4gifB8bx/E6rm5tuOdZi4mpikRTFU1URiIxhExF11reOMTaZldy53og4iYmETEoIRcWmLRJEhMTEwJiYCACJiU8e/m0CE2EYWWZpmzN2K3KzwuVrTIyarXDjE5W4cLFm2YNmrXFicACnAihPyBhfkDV0a9W2yM70y2w2vZSGC0qSwLRyVagIP+Hoj+Ho2uXPzN8J5Ri9VErnN7znMZndc96ITdu59Y0jKMEIxiRIownCKNa69fQCE2EZmDlo2auGa1jkwuFrRzlcLcWTKxWscLZmxasm7JuxcgCo0BPoP+QRr+QRvwvD87jCJiY3q0zM7jZu+Xl8trJq8TiGKqqxWnK9Trnwzzg/4h4P4h4RMWlvG641OcSmcKvwvD6ViowxhE6zUymN1N5XPGr2CD6Y8O4ipqEQlMymJgE1cpq4JgAXRM5z38GSE2EY8bLFia5cS1uzZMlrRhmZrXDVthWtGWTFkyNMrhpmzACmQig/5E0v5E76zy3q6zVoREaYrEaVqeXHpxwIP+IOL+IOfE6vF8r4TwVBcrnNbmNuNc9oL8Beert0UlCim7d34fnCE2EYnLBvmxZWi3G0zN1rRq1arcLlgxWsmeFwyc4mrBjizACnIlhPyOFfkcLDLk0qwwwvadI2jSUoUhC2HjZcmfNhiAhPw/hfh/DDNn3XwUlaOCdJwhGc151rr2b7bbYbiD6duNzMzJMEWmLiRJd3eePfxgITYQ3wsMzls3brcONthWtGGRktwtsjdazct3DVsybt8jByAKYBuE/IoJ+RQUOFekoURpGUYTgy2z6+EAg/4h5v4h5w6eDBnFxNb1c648s1CFsyWVnCCGKEQkMMcctOBv0wAhNhDTIwbtMeJytytMrZa0yM2y1wwcNlubKzcOcTZg5cs8wAptI4P+SAT+SAXv2CJmt6vE1ERSFS4b5c+W5IT8RtX4ja8OA37t+7i5MdqowlG0YWhC0IRwXtO4g/O8D28oVExEzFySmExMZneee+ghNhDZtjxs8zjEtYN2uVa0xtMy1yycuFrhrmaYsrHKzcYWgAqNATaD/krY/krxa3i5heIiqxitcHBUWnM7vObOfLw48D0eVxEOHDwfAIT8RJn4iU7ShKEqShIjNHDDDGs63jVNGFq8Lj8bTow0klCFIRtt4mGD9bp7PGZgiYmJEwiYAmImpRMzKSJnPPnz9IAhNhDfFkZtW+Vgtw5nDRa0ZtmC1y0YtluZoxwt2jDGwxM2YAqQAUGD/kx2/kx3G8XK0oK116AvSKnERRFxcW7+Z4crtcxCIl4UwIT8RIX4iQxohSFoQhVhhjz7t4M6c6znGcIQpaVLUlPgTtC0kYxwx4PG45log9elxzzzmUwiUTNWXRMRIBNSqZgJiSWbbnvz84AhNhGbJmYM3LNitaZWbla0ZMmi3C0zOVrDNhZtmjhixat2AAqYATqE/KIV+UQtp0cvFjpjpOS0JbNuyMG7DSkLRhS82OOfNnnLXGsZ1inaejLmpUCE/EKZ+IU1KeItG1bVhWOfVr1a2zLKakZQjCE45eFw82fRjlOEUJ0viyqYwITlbuDtqIIiMUUYRQjAAhFABCMYTTnXTx59ICE2ENWTJjizM2C1m2ys1rRmxZrcLVm1WsWzHIwa5s2RzmcgCQIK+gT/A4T8gAX5AAwADJl4GG06RpOkYIKTgpWk5ThFBBCRAQnScIxhOWGicZTVlhlOcpyighKcEUIxlWUUowhCE5TgjFAlCcpyjFWl4RgUjBFFUjCsokYTpOMp0iRJwjHPwuHwuHwuHwuHwuHu35s5q1tGnNn0aTJlANm1o0jVrAAGbOM2czZwAGfNtlCtLyTgnGcowpGWrh8LXqadAz5jToadDToadBlyACEYTggQgUnKck0YzE5AFaAAGTLqrCUICaM5zhfBhwYWTKyZcGHFjZMoAAA06OPinGsEFIauDwGvUGrXky5MuDCtcAAZs+i+HRpxY6VBWUYQnKS+bHaYg/4Vpv4VpwACrq4lMTE1dTCrgjNTEiYTMRMTCYkJiyJRNTMRMInFxNTOMqsVcWFwuppdXSQgqSFxImC6kkZ4ZpNZqM4upiUEwRJEhdJiYui6AN6XQzgAARIui6AAeB4PaxiU0i4RmJnn4ni+B4Lt3HheGeF4bwPBdu7wvDPA8EAeD4Hk4zc3mtkXGpxUVGO3k+R4PgAHg+AADwvDeR5PlbnCKmIWzGfB8ry/C8N43jvC8Pt37d3geCAAAO/brVIpUK49OrlzDv279vD8LwfAeD4AAA3ryeHby/K8vyuvQHTERFReOevN8rmAgvCWW0qWSgoJZZVipSUBKBKlSpQAAAlBmiUAlAlEoFyrlAEoAmwlsAABKJSVLLLKASgCUSgASy5SxQAABYLAAAAAATcoC5sLCwEoJZZQWCwFgBYAAAlCwJUosLCxYsqVAJUossssWKEqAAFfD3z3uCE2EMmTTCyytnK1kxxtlrRkwbrXDbI0W4m+FoxzY3LZvhbACn08gv8AQPX+AIHsD4u7Fjedw7lWXJkmVs7dXN8WXx755hvIg/4OMP4OMQPIvDWGs6YrNVmYzlFwSlc5rNZrcXVoTV1Qgvi2UrSrLNyypYsWWlLlyx20S8knvwAhNhDFtiZsmbBmtxscLBa0cYmq3C1bNlrbNhZt8jdkyaNHAAq0AVeD/kva/kv15FcPB8B4PgdcbqUEKJgq1XUXQVepqamlROlKTjKV3d3czmLiIul0hPwNXfgbJraUNG3Yy5M0KQxQwSpCiSVa1vW8dMtejSGnRxZRrGEJ4IQlKkcBZRSUKCUYznOOnhcNmziD8bjziIiEzaZTATV1dTEwFTAiZkmJmCYmJiYmCYEXVxLLOc8ePnAhNhGbC0ZscOJutxM3DNa0zOXC3E4YZVuHJiwuXDZwzy4WgAqRATqE/KAx+UBnTocXicXBWcawjKFJZIWtK0pUUjBGsL1jXDG95zhO1dnF4hv3AIP+CNj+CNnjweF4fiZxPBqOF4mYze88d73njnNrhGmp1TU6ziJNbIP2NfAOYqKQi0ylKYRMImCJiYJhKZtdymTIITYRicOW+NrjarWeZm2WtHORutwtmTZbmysWLTM0aZMePIAKfSiD/lSI/lSJ3G83fOueuPLjwjFYjVcmmq1Fcs8OPLwZgIT8Cyn4FledhhaWKdI0nbDTHCsMKKCcrxvO+GGnFlnihIdyPZmlCBAmjEjCMIxlOU4TjGt8OPX3ACE2EZMrJg5xtnC3G3Z4lrRu4YrXLJtjWuXOZpjcMmTFw2cACpsBPoT8q4H5Vo8qNJyrl4XD2bdm3gXva8scJzmrk4eBG8ZrlZRlgha2KmZSyU8GPFSE/BS9+CmOEa0rCFMuTTo27OPmw0nAjScJZuHmhSUqSstCEoowmqnFWmPJnhiAg/AiZubmZhBBKYlE1KSRMEJqQmJXFs8ePm4AITYRlZMWrJs3YLcmNmwWtMmVotw5seNa2ZM2eXMzbOG7RmAKlwE5hPy08flqfzcfFecMMr5r5LWpsXtxIpQlGNVVZ1VrDDOc5zrGMYTtfBmmg/4IfP4Id/AyqdXWcZjbPF27xMVOp4Rqi4yymJTbdbi9cY6eGITB0o9+MLSQQnCcYkYwRhGEYTlOUYTklGMIwjCKE074+XHwECE2ENG7Fwxxt2i1i3b5FrRg3YrcLRlkWtMjVm1c4WTZs3ZACQAKvAFbhPykkflJd1N+7Pm1yzcXicXBGk4kQhRKEKQhKFkpQlCNI2mgIVlGMYzveuGeGNVYRgnKMI0ngSnqAIP+Huz+Hvvo69OvTwdcO/bnphGnCcTSauLoqUruc3M7ra42zGY3VqXgYvhnTEYxnlfDOuvTw3jAg47Jm0pkmJTEphEpq6uCYTAQEwTV1dXUlXExKYkJiZTbOefh+UAhNhDNk1y5GzPCtbNcrFa0yNHK3C0b41rNribY27ds5ys3AApjH4T8qxX5Vi6VHA4PAw2hghRacpq1jjhvZOOAg/4fpP4fpe/YXUzWcTdpShrPKXibhNVoxqnOJGIiRE165ePHvCE2EZceTLhx4WK1k1b5VrRu1yrXDJrjWuGLDHlxtMTJmxbACm4dhflWi+VaPEYnJX1T4CmyeqmaGCWCGGOmS2jF4aOE/EF1+ILuEcWHBhyY8GPBjteKtK2w4MOKOXUAhGrHCkBGM05wnCKaN2PLt6AhNhDFo0bNGrZmtcs2Dha0bYmq1y3atFrBo1cNsuFuyc5mgAqIATSD/lt4/lt5Hh+F5etznG9TjhWNYxiMVMTjdbreN3O3NueOu/bPEIP+IAL+IAMTHacVrFVEJidt53vjnrfd1m5nFRwqsdL8Dfha2IPt28eZgmJiYlKQVMIIlcSmJSmdzx8HwfeAITYQyYYmuLM1crWbFmzWtMTHCtc4crNbmyMG7DHjyOceFgAKkwE/g/5c1v5cs/Jq07rrEs1Mcu/YDlPCcXiaTE2zHg9ua4uJmMxOt8JAhPw/Gfh9rwytSik5XllnWe3gcEDg0jdWckZQtKkKUzQwUtakJTRwzyuGAIPxPK9fihCCJSSTEomAmJqRF0uAmasmd8fB8PwgITYQ1xuWrVu5zLWWZy5WtGjlstcYmjRbkatcObK4yZHDNmAKMAIPcg7kHA5gzYMwA0AhNhGJkxZsMjJytcYmuRa0wsGq1xmxMFrfLmxscznCwYtWAApLDYP+YLj+YNWOOt6OF9IAg/4fnP4fi+nHha7jjXCD87jGZzmd3z6+CCE2EN2TZk4yN2y3KxyOFrRo0crcOJk3W48jNi3YOGDPGyzAClUUg/5h7v5h7/H4Tc5yzU4zGt8Lg/4fWP4fWfI3hOFZqzLKwIThaOzOUoUjCE1Z3rO+ICE2EOXGNzhZ42K3NhyYlrTI5ZLcLXC0W5mmFw0at8rlq1ygClMVg/5Yav5Yazt38beJQVlFzACE/Dyt+Hlc2beNeiUIVpeM6oCD8TfMRETEyXOd9dghNhDXLhysszRgtcsm2Fa0ZYmi1y0YuFrfCyzMGLNi4zZsgApTEoP+WdL+WcXjETUwiKpyc4P+Her+Hb/xYiKiUXV8dR4IhcNhszOigIIYIZY8DjccITYRmaOcWTK1yrWTZkwWtGOPKtw4WTlaxZN27dgwaZWbLIAJAwo5BIT8iR35Ej8+YIL+cRv5xHCD8Ly50CE2EM8ThjkyZsq1plx41rTM3wrXDnE5W4mjNnixsHLVvhcACQAKyAOBA4P+Rcz+RePxHg+A8nyDxfEA8DwfG3hhGFRUzFzFovE3i6mbpKUIUiJiZi0XUXBlNszF+D5nm+F4fgeC8DwTwPBB27gAAAAOHGr1MSExaJRNEETMTMImpJWTMSgmJiYzi648M4LoLoAAADv2HfsDwfAHfs8XxPF8Ty+Fyy3iwmamEMKmRcSkSJiJikSqamIirVmIzU51cwhC8TCcXFx4Hl8I7eX5Xk+R4vieD4DxfEO/YACD/hQY/hQn6Jhz5HXoBx4XUxKYmJmrUlBMTGcTExERM1MSmCJYzExKasAXQAJgESAAAAA8DwfC8PzON4mIqFXQTKMhExEhmLTBCLrMMxCXfyvL8bx/A8E8Lww8DwQAAAMZESDGREiJiauEyjOLiYRMCbxcZq8TNRMQmLRcTV1MQmJFWIVMJRcXi4iZTVjOCYmImJRJVgCC+TeriJZtVUqwLLmkssWLKEoAlACVKSkqUShKWFiUJSWIsFsosWAm5ubAC5ubABBc2ULlFgFiUBYSkqUASgAAlALASgAlBKALACUAABYSgAEoAAspvfn/COfAITYRmaNc2FxibLWrjM4WtMjNstcuGDdbic4cLjDlwtGWZyAKpQFRhPx1rfjrXODwNuzh4IVhGFYTUnwOTyNOiU9UYSglCuCuCtp4qyiJxhGaM5zijHPu36NIDRpAg/4XAv4XAzW+HHpkKRMTnPLnnHg+B4/C4iLxMIEE1eLgiUTExBdTADWwg6wJmUoSmJxAiWYzV1dIRKJSATExKJiQTExJN58nyXwMITYQzwtG2XKyxrcmVpiWtGjhitctszZbic422PIzaMGrdiAKmgFChfliY+WJkAYDA4LB4bD4rF4imiW6WiGqCQgJ44Y4ZYYYp4U8DA4bD4am3HXyS0YnLZfFQoP+F6b+F6cAb0TESvGa3WdcdXiUJiLqZqUJhEwnGa3q848fxIPwskzMhC4JxmIuEkkXExMJiYki4ExMrZvj4Ph+MCE2EZcTdu0xt2C1tla4lrRyxYLXLnM5W5czFyyyMWTZu5cgCm4thPy4xflxjAWwaeZnxQxLTlFWtZxnOcc+zaBq1gCD/hTq/hTrAde03np11xxIuphAwAcuYIPliVzMShExcyTKJiUSJi0pufD83kAhNhGTDjauGrlotzOXDda0Yt8K3FiYt1uNgwbuHLZljaYWgAptLoL/ABIZ/gAkF8gNzc6jzCa53LCyxeZ58ACE/CS9+Em/MA4mWyyStpyrCEaRjCcoTnNdr4HBAIL4MstXaWWKLm5RU2Gy29338eAhNhDRw1atcTNmtYM2bRa0YYcK1w3aZluZtlbNGeFq2cYnIApnIIT8bn343P2qefjZbRkkpHBWUVYqxjS8MWuD/hQY/hQZdeUc55Z1nVxNZTjKrxnhznlzhNSsUYRRhFBNFGIjCNdPNcghNhGJtly5MjTItY5MWZa0ZMsS1y5zYVrBlizOGTBqzaMmQAp5PYL+bFP5sVszZZQAAWazvOxctzcpEsJQAIT8JpH4TXaZOLxNOjPmNOgABq18rDRaMI3hGMCZOOvZtNGkAIPGMxCEEpRcriRNTF1cSAASTMzec9fF9AAhNhDlk5aM2LVutxtGbFa0c5sq3Eyc4VuXCwbNMLjM4ZMmwAppJIT8E034Jpw0aQ0aeBhzTyRwRtOKqdbx34MOkIP+FIL+FIMAC4i63jjV3EohqvF8TxSE4m+coQkgRjCcUUYhERjfl7YdACE2EOWbltiytXC3G4cMlrRs4cLXGPG1WsGLlo2YMmzZqycA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GHAOAgAQdBOADwAIBEHPP/lI2fLJJnmX0vYvjlPwDCEgQRP//A0U1BQM4C2QZIDIJAJCbAwE3wB5FMwkAkIICAdvFHkU4CAD+AwB7hdI0Ek7ApD/TAKQ/CpkDiAKD/iee/iefDjwPD8LxdXGYupEQVEQkQiYqZXFoIYIQuJi4JjMyShERmkzi8TUMXBMkRNZ8LOKrGNR0jVRiE1DERUQmFrzN7zvOc8c53ffxPF7d/A3E4zVxJEMMRCZuU1WGJTdxuJi4jMrmbmxMRG9Zw69PB1ubzed7zvfPPHnnnnPHnfHj34+Lfm+T4oCD/hV0/hV1Dr0OPCMGoxiI1GKYio1eJjKbCiJjMxaYmFIqaiJiJxMJQEZjN5nN3lN2XLMZZjr4nOYtlnNxupiIhVTgUmkxMymUppNRdb1xmeueOed89zvec8bzdzeZ4rk4Vy1jGNUqqxiNaxrGI1GIqO3h+Fx4OvTjEJiIRFKpFRCoiYvXPpFQg/W5e7MKQuLSkXVwmriYlUxKYEwITCYlFxFwTCakCYTUzEwTESESiYSiRNTExMTEiLq6mJRIiUSiQEwRMTBAms1cAmEgmYIkqREkSTUxMTEokBEkSACLqRKV7+Ad16QhNhDlyzbN8eRqtctmDJa0bNGq1wzZtVuFlhzMnDDNkaZsoArIAqABhPx0CfjoZjgyR0VVXjNOEyas7wrFRCEIRnGcSy0JUSpCEJEYThOUKUwYMmbJoyZM2C2DBSkoQhNOs8eXTj28PDw8efKhjnWU40pbBbBbBKkIQjFWbHfHfLjx474a461vhw58ufbweDv3588K4smIhPwngfhO1vHBj4GGkpUtS1rSwWwWpgtaGCNoqRhWCN53vGdYzhVeN54azw1vjhnhhjhZZYYXVkQhKkKJQhGUUEYThEy3rnw78+/Xp16dddNawnKcmLBgzZNWbVk0SyUwUUlaEqYsGK2KVp4MN54wg/I9Kff4yVeLIupuJTVxE0iYTEzCZq6uEwmJqYRMJq4lExKU1cTCYATBBUoTKYCYTMTJEwiEwSiYlEokJiZme/wDV/AwITYQ2bYWGVwxxrXDZo5WtHGNktcOcbJazY4sOZs1aMsWJgA=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NqHAOAgAQdBN4GggcBEHPP/lI2fLJJnmX0vYvjlPwDCEgQRP//A0U1BQM4C2QZIDIJAJCbAwE3wB5FMwkAkIICAdvFHkU4CAD+AwB7hdI0Ek7ApD/TAKQ/HhJwgoAAAAAAASgAAAAAABKAAAAKkwFHg/4jKv4jKx16A69PB8Dw8CYupTUprNVep1EanE4mIQiKiqmJu5zuvB6dQIP+Ae7+Ae8b0Dlz4cem6nF4lURU4mri4zEEREXVq3FxdzKc1aN4yIPxLlK1kokq4mYkiZq4mJiJJiQETABJM8/P8PHYITYQyaY2zDLiyLc2XM5WtGzbMtc5mbhawxMczbNlwsWbNmAKmAFDg/4o1v4o70t441nGYiYieDVYx0rhWqqaus3c7ze5s8HC4mp1WMUxenHAg/4CuP4CvYmJ1NRhqcNTEXWcTc3d8977uq5xhwjpwOGIiqIrMW58PB4yg/O8nCrgu5mLiamauCYImJiRMATEphEolMZ35fgz4wAhNhDXGyw5mrNqtct82Ja0cNMa1zjZ4lrRq3bZm7HK0xZsQApgGYP+LCL+LCPr0TNzbMZi9TWHC6CD/gKa/gKb4cXjZrFcHCpxbd9Z59yFwWOih08MsySOSWKCMhlhwd9tgCE2EM2zdrkauGi1vlZ5FrRw5YrXDPDmW4s2Rg2YtMTHG0YACmAbg/4qOP4qR+h4VxOJxfCeV6pWY7nMg/4EFv4EFZLir1dTjjFxaZ1ua2CFxGMhxeLhiiggBDChSx14+tmgITYQ5cNmrByyaLcTbCxWtMTZytcM2TFa4zOGDHHmZuXLBsAKhQE1g/4w2P4w3+srxnE0mcTERqKjCqYmImZzPG85ubms4z03jsCD/gG0/gGhzGM8M6nhUaYmLnbjPGb4xxjjG3Fc3UxVVWHK4gCD8DxPZquESvjGYuriEkEKCJkkSTbffn38ACE2EZWLFhly4WK1y0c5lrRozbrcLjI0W5GGRrixZmbFhjZgCnoug/4zTv4zScuXMNbdu/hbxUTqZXmOM7vO73O7leojkIP+ANL+AN3gzgOvRw49JxjVYqowpVKmU3e88W/DgITgbIdOKBGMRBBERhOEYTlFKcBWVcPNcQAhNhDBzkytmGNmtytWWJa0Zsci3C1aZFrZq5xMWbdyyxMHAApwJYP+Ot7+Ovfl15ZuM1uMxzxsRFRGI1HSq8DPRICD/gFM/gFP5dYqinC+EYnU4qKqKSu9xzzjwYSXUi7JCSMBCMIxhFOE5Iwiw59eHMAhNhDBzlzZceLGtbZsmFa0aY261xkatFrRq4xZs2JuzZtWoAqQATuD/jw4/jxLzjK5zm5m9Rrljlw1jFVURFXFuc8Z6623ExMRGIpwmdCD/gMw/gM7zicYjhGqxWIupZvO7431nc5iWmq5c+TwIxOlZrnXPGeYg/S7X6fVEQRGauJkERMSSi6ITEpTCYuM78Xw58IhNhDHM3yOMWFitxN3OVa0YYXK1yzYZlrBu1c5mLbFkw5MgAphHoP+QKr+QKvt3Dny8Xlzi1xCMTqGtxCD/gKI/gKJA1vtDg1WFROM67468aCEpxOfSFJQSndETgiVnWu/DQAhNhDVzkzZGbBitaYXGVa0atMa1y4bNVrdu2cMmWRq5aNWIAphG4P+Pab+PadyYqtMTwnE4mM5jnXPjACD/gSE/gSFeDwTEYqKRF3czO+F5oCFxGQha2CCAghgQkKFLPhcKwwhNhGJk1YtWbHItcs8bla0YsW63FjcZFuZhix42TLK4yY8oAp0JIP+RXT+RXePBrfGO8c4zEarGMY1HCscOWuHSPAcZIP+BCD+BDXwvH1N43030nhGK4YjoqJjM7vjm99cgITjZHdlayEpzTRiRRgjAJ4+DrbgITYQ1cMMjVhkarcrVxmWtG+VotcsMuFa4aMsWXKzYM2WPMAKciaE/I+J+R82wrQGbPwL4ISpFWdbxxxzzx6cunbhhPwBqfgDx4Qx4gZMvAvgtLBDEpC0rWSxMWGdAIRxOipbBCSU4znFFGKMYECDDWu3DyAhNhGTCwxYmbhgtyOWeNa0YN2S1zlzYVuRm5Zs22HK1Z5MYAqwAU+D/hHI/hHJXXft4uuNc651IiIREVquHCtVjDhShfPd55zseDwtmrwxGtVwqmufLjmQhPwGFfgMLa9WvVvzYcmHBGiiVIUlCkiC68748OOuWONWFLQxSxZBwI4LWlZgqrhvfHhwwy4pwwCD6Ym0VnVxmcpEyms1cQTCJgTEwETEpgXBMXETFpu+fi93qCE2EN2Dhy5aMcS3M4yZlrRnjaLXOHEyWtWzlvhZs8rFsxagCl8fgv6BC/oEXFzc1PM8zW5ZicuZ7niD/gi4/gjFkrh37OUdJ5Y5TgmLmN4zcIPUWioRMTOZTUyJTfPy+dAhNhDDC5aMMLButwtGTha0bZcK3FlYNFrXG2aNXDnK5ZscIApsI4P+EDz+ED29ccXV0HHhc1dxMExjOMscwIP+D4r+D5mYzq+3g+AHjRGq6RU6YzEzHg1PMISGKAQjGM4TiihGEYRhNFG+/hx5gCE2EZnDNs4bNG63I3auVrRthyrXLNo1W5MbbNkbOMzVljagCpwBPYP+Dxj+Dx/HPlxcPL4ca4448N4nSNK1VVqMRqMRWqiMzvPHjzzvPPO5jj0nYIT8K234VydGvVtwYsdlo4IWlaFJWjCcSd41rW98OXHhyxvGKVoWpgtTNHNe1sKD8jwvfRERBCUyuJmJiauBAgjNXBKEkyvj5vXwACE2EY2GVg4yNGS1m0yuFrRm3cLcWFowWtnLVm4atmmTI4ygCqUBSIP+D0b+D0fv28Phlc8Y5xxrjUoip5RWMa1jGOFcKqMRNs3feePHW+9SmI1WNa05caqD/h1q/h1r48PL6ZWiGMYjVcr5VUREJ3F53x3vnnecpqMVWu3h+FXDhw4YqIznjnq7zICD9bv3mIuRBBKZRcBJMJgEXCYRMEwlEkpmefXzYCE2EYnDnIwyMMS1rlw5lrRm2YLcWLJkWuGLdtmcYWjBjmYgCoUBNoP+Dgj+DiWOOOPDOEVNRGoxyrWoitZpCFrnO88+PPPG8zCOHMCD/iE6/iFB6b6b6XiMarCC83u5u85vN73c5m5mDE6rhHLOuHOD9bjN5zMzZKJCLgRMTCYmJABOfN8uPcAhNhGRy0Y5sznEtbOMjBa0Z4mi1xmbOFrBmyZ5mTJk3yYcYAqWAUCD/hjw/hjxOvTr071c5ncTE4rFaxVYirpWIxWlZnjnPHr273JFRwjhrNUAg/4n7P4n7TnyzjemGo0xNSqYTM5vfHjz49c7Ma1y4a101jlw0xNz1vj1AIPHnXzzcrmScZq6klMAQItIiYiYBNXGZ5+/HgAhNhGTGxb4nOXEtcsG7Za0YOci1ziasFrRpjaM2TNhlysWIAqHATKD/h5q/h5t61Nxluri4iMRquGKxOM446zEJqcxzve+OeNxzIP+JhT+JgO5rGHJqOl6mJznN73fG+s9bzO6yiJio04TXLiAhIdjbwyEIIwinCsBGEYIQIynKsIozghGLHz4dYAhNhDJkzYsMTjCtyNsmJa0yM3K3Dmcs1rlo0y5MTBrjZ48YApUFIP+F3j+F2vHCfAzympmZjeLcIL+1NP7U5k3O8vNxZW+YIW7LZWOCFDDKjIVeZlwQCE2ENnOJq2c5si3C0x5FrTE2YLcLJviWtsmPNkZMs2Vy2zAClQSg/4dMP4dJeWe08mo1CudT4KD/iPw/iP3rOOPLnqZRHGOVoWq6BLLHGjjhjjwOTZYITYRlaZMeHDicLXLHMxWtMrBqtct8LRa5atnDRm3xucThsAKkwE8g/4ZLv4ZNeG7m73O42zi6qqxrGOGK4VURMXnM5vjw4quowxEYvlmQIP+L7b+L829bxGIpynhGsanEzOdznN5vO5mZjEY5dejxt4xETO28bsAg/O8Tv6ZAhEZhMpExMCJiYlEwRKJmLi4zfi+fHmAITYRmZ4sLJtharceFkyWtGLditwtMzZbiZMcuPHjaM82FuAKXxiE/Dlt+HMdm26sNsMrwvBKNJRyTjCD/i5c/i5bi+y+jhjhNRN5da3mwIXBZTOoCGNDBChRwxz4XFwZYCE2EY8LnK5a5Ga1q5bMlrTNmyrXORoyWtGrVjhYNczdy2wgClgWg/4bEP4bC9McK1iKld3eddaAg/4wAv4v9+uLi4yRSIqdTuCFx2Ipy8cCCOEQwo57cbDngCE2ENGubG5yYsa1hjwsFrTCwyLXLNphWsmzlq1y5czXDiZgCoQBNYP+ILj+ILkNc5vLd2mmqxrEaMXVTCpubvN53vNzxq7Ag/4tyP4tyQ5MYx0jlXCeHGLzvd888c73nec1dQqURdTw3wwAhMHSh16wIREEUJwijFGEZEoynCKIRginl6sNACE2EN27JlkYtGS1g5xtVrRk0ZrXLNjhWsM2VrlxsGmRiyxACmQYg/4XKv4XK+fLr0dDg1PKeGHTjisgg/4stP4stYmYb0rPC8XWYi7iwIaijrFAQUBAwMBBQMBBoGBgYOLp4eBvACE2EMcLVm3Y5GK1sxw4VrRhkwrXGbHmWtGLZy5wtGrBo0xACloVg/4g6P4g3efKIw5Ty1wcl449coP+LND+LM+d43y3rizaZdprQIWrLYXEooICFDHDHPj8HDpAITYQxbsWLHEycLW7LLjWtMLXGtwt8WNbhZZWLZw1yOcjVuAKpwFFhPwsKfhYVZcm3Zyc2GGFWKNaKQtLFTFTBakqQhBOc43nhnVNpxRSpaGDBTBDFCObCuCD/jTG/jTf8br058vB4RcVOMRhpjCKJve98efHjxncRiuGsdFco5YrUxE8b3vnXW8ghN1la3jOE4xgBCKcpynCMAIRIRhFBGAAjCJOvXwx7gAhNhGHFlcYcbJstc4WDla0cMWK3Dmws1uHC0cYm7hwxwt2oAqtAU2D/iCA/iCBWhMRnEweD4HPl4PgePwyuUzERjFarGowqIiazXGMzueJxTMIxWK0xViE/HdJ+O6VljKcYZuHwtOg27MeLHiy0sswLWjacownOc61w1vhvesYSpK1shwIYIUSnWs153wgg3jc7m5mMVFITd3JIImJiYkmEwRMTEkSIkiRMRmfB9mfKCE2EY8bHHjauci3NjcZVrRpjzLXLZy1W5m7nLjatGeFplbgCoYBMoP+JGz+JH2aMruZlVVrWOGKqImMxmLm5u7m81tnhz4Ag/443P4404quEdK6YiIieLm4558ee+OeO7zV4isYrDDhfTjwoITrW69YRlWAgjCMpoTQhGESEYThFGEYThNWOPkgITYQxYsWLDG2aLcrZiyWtHOJstcNGbZbkc5G2TDhZ48mFiAKYRuC/t0L+3QwBvvO3c74uc74QIP+OyT+OyUd+zny6adMdGrrMb63xsCFw2IzsqSaCGCGCCWVDBBGljx+FjywITYRjb48ORzkwrcrFsyWtGuZwtcNceRbhyYm2FjmyuWTTGAKWBaD/iXe/iXZzrVY1GpqLrMXHOLAg/48Jv48G+fURNRFVKGpiIXJYiHUoYEEMMEKCFHbmYcYITYQ4zNGTFphYLWbJplWtMWVqtcs8eRa1xtWuHJjxNGbVuAKjwE5g/4sJv4sEfDllxnjnM7jes6xGta1wrhisREzc52vicOOJrEajhcWg/47iv47n8bxMXDUYrlXDDhEss3njxvjxzczisV2OmtKRx3HO9iE6GbtpRJoRgihFOEUYRhFAEIoRhGERGEUa6+bLqAhNhGFs3YMMjJwtaYcjFa0ytMK1w2ZYlrJkycsMWLC5wtMIAp3I4T8XgH4vAcqqNZ4ZZaXwTxSwZLZLZMWDBRbLg23yoP+Ovj+OwmZlqtRyjwp7TynFrvne+vHd711xICFw2Uh1ZEghihgQwwQwoYYEEcCNTicjJpgITYQ3x42rVq3YrWrDG2WtGjNktxYcWRbjxuXDlxjy42rFmAK1gFOh/EHd4g7wBOZwCdzpQaBO51Q6FRaJQaBM5lI5FCYRDIao1HqFRr1fsVjrVbpVLoVDmExJZLSEwiFwqCwSDQeNRuaTWlUuwSsh/IMF5BgwBOZwCPx4RCIyCQyiUzic0ik1Sq1Co0ikpxOYXCpXKqbTLTaLTaLHYqTSCazQp1Pq1Xs1ns1npFJlUrikVgsBIP3uvk3UBMXMxKYImJETMBKJJiJTEwmYq6lEWiUSXvwfXjwgCE2EOcbTEyYZWS1nmy4VrTG2xrXLjLkW5W7jG4cMsznFhbACmwahfiZ6+JnsMDgGBwGDwWHw2JshsvurqijAIfyCXeQS8J1O00mtAoNardml6b2Cw0ymzabgIXAZqDP0xIYUKCFDBDClpyeBh0QITYRkw5WGFthxLczVnjWtHLRqtcNsLdbly4WuRoycOGrTKAKYxeH8SS3iSZgAnk9oFBqlVr1fsVjs1nsFhrFZoiF+Qqj5CcdOKq6aL7rbLbLbK6o4oyF1EjWwoBCghQQwx059cAhNhDNzjzYmGVktxZGbVa0bMmi1w1cuVuJniw4muZnky42oAqqATuH8VG3io3RSKiAwATudSeTS2WTGMIFEovFoDAIhEU6nafT9JJKgMAS2WKbTJvNk/nwQiEgh/IFJ5ApU3mwms0FGo9Eoter9qmsGhMzsllqVTnU7RqNovFk9nij0ZT6cnM4h8OATSaghLdLq0lKKFZziEZTIwiQiRQQjARIwjCMJwrHDr4rvCE2EY8uPI2xssS3C1YNlrRvlaLXOTI3WtcmRo2YuGuLM3ZACpMBJofxbbeLbcT2eTudUGgUOhKPRo/HoXCoRCYxGVMptGo9UqtUqtMpsul8eIfyDleQcsR2OQCAwiExaLqNR6FQ6RSaFQ59P1Go8Wi8BgEdjk3m0/n1JIWbTMbjYICFDBHBDDBCgQwQoIUEMMNOlhgzwCE2EMHLhixzMnC3I1btVrRkyyLcLdy4W4WmbI3yM8ThricgCmIgh/FIR4pCQAAUSi06n2Cw2Sy16v0ql0KC/wAgTf4AQJwAAc7ZuefBKITnbI9fPG0oRSjCpOU4RhGcq138lwghNhGVxmaYm+Fitw4sOZa0YYm61wwcOVuLLkysGzlwxb5sQApsHYfxbSeLaeAAUKhp9P5tN6BQaNR6ZTaJRZxOQIX5AJPj/n1oGDwTA4Cuqmimiuq2y2wAhaM5Fo5YEEEUsUKGCMjgSwS4XMyXACE2EM8WNnmbOMa1i1YsFrRwxyrXLVs1WssrfMxctW+bG2bAClQSh/D7B4fYQU6n06n3KXwiDIBBwIX5AovkCjBk8lfdXMihhhCFk0WTjjhIYJSOfVpgITYQ5xM8jDM5yLWWVs2WtGObKtwt3DRa3ZOWDhpkYOMbDIAKjQE6g/4lyP4l2ZzNzuLxfCdYcKxjFY1FRUjbne831ut4mtVjFVjcPBCD/gwU/gwfhTDTFa1VRE7nfHnPVzvM5TiMRy6b8DHCsVROd48GXUCDxokmYmZTMxMTCImpi4uriJiRIJiYvn38mfgAITYQzat2bBhixrcWFq2WtHGPGtc4WblbiatHDJlhzZcebEAKWBWD/ihK/ihLdeh06txxiVT0AIP+DPD+DPFVmM+Jz4Zq5bsAhbM1LmaUEMUMEMEcEcs+JtxAITYRjbZGLJpmzLWLBxhWtMLlitcZWGFa2aZm7Bw5yZcbFwAKfDOD/krK/krLdcZZzc2nERWqxqMaxVRMbrrHGdzu5uFR069Ag/4Lev4Le3aGI1WoxGIoXc73x4731vnOZzMJw1iOE8s4AIPGE5iYEliQQiCkwTEosu+PPPk6ITYQ4x5XDFk4arWeNlmWtG7bGtwsmuVa3xsMjjFlassjhyAKTA2D/kwI/kwb8Djw40Y3oIX4Orvg6plstw1MMV+EwoCFozUejEMcs9tgITYRmytM2ZvkbrWrnFiWtHOZutcOGzNayZtmLXC3xMGzJqAKey6D/lAI/lAJ4xZcXWay22s0xjWIxWJxGsa6a5dManmAg/4Okv4Ok/N4WRDE6hUYnFYqqwqt1dbi6uc3vPOe4ITmYuvNKEICMYkYITlOE4CCBCMJwmy9OsghNhGTDmb42+XMtxtsuNa0YsGa1wxbN1rhlmY5MOXEybOMYAqfAUOD/jKy/jK94denOOHl9Nxmr1nERERERDGfEmta0Te573zOdTE6rFVRMz18TnaD/gyo/gy36d+3g108nwLqcNRw1qqqLnfG/BrrxzvNw4RquGjwpjVRMTOW2Y5nMIPl63r3MTUwmUXKUWiUEJiJEwQkTKF1MSmL3z8Xn4ghNhDRuyw5cbfCtcN8eZa0c4XK1xiysVrdlhcN8jFzjzYmYApvJYT8bY3421cm/Be1cFc23JGsqyjCFKSpKjBS1I5JzkCD/gv+/gwT8LweU63qY6IrVECUpm5vdZ6whMEZIE4ximCAQihGEYVvl4se0CE2EYWjfG5cN2S1liw5VrRrkzLcTjK4W5WzLHlw42jlm1aACo8BQ4P+Ppb+Ppdw4g3E3M3lckRiI0jEMVEYmk3LdbrK5mbiY5eD4Coyg/4JtP4JtW9A7THCNRrGFFMmZzx3nO53e54uM2moitKwqsceDpPMg+na85uxMxMgmCYTF1cEETCEwmExImJubvn37+oAITYRkw5MzNrmyLWDVvkWtG7TEtcZGuVa3auMuJmxxNszbEAKiwE4g/5BTv5BXTccY3HPV1GK1qNRPgb1FRGYy474cVIqdQxNVfCboIP+DNz+DOeimo05TqcXN5jj15eG3NkTqOXHg7I1NMznOeuOd2CEzXjCEooRnGM4RRggQgjCMJwRhGEUQCMK14+l2iE2ENszPJkxN2C3HmxYlrTIzaLcTDC2W4cbBg0bNcOHG3cACmMag/5FWP5FWe9Yq05bjnwziNQ6cdSAg/4L4P4L4cNVrWq1VMXM2531znqAhbstDpYIYoYoUCGCGGGOWOOPA35oITYRlc5GjNu3yLcmTCxWtMzdwtwt3DJa2btWzVyzZs2LJqAKWReD/kMG/kMHO2NRycJQuc3O+/OD/g1+/g1/OeMXwnSC5vNZ59iFw2Qh0qCAghRkMEcOJxceICE2EOWGbLmxucy1k3zOVrRs0zLcTXGyW5s2LC5c5sbLDiygCmshhPxxxfjjP16tezayZWW1ZThGShBKcI2uAIP+C1r+C1t16TCYcNT2cI5TCJvPGe8eGITRwo92lKRolFeMUYJwnKcJxrXj14whNhDlhhy5sjFutcsGuRa0aMGK3C0cMVrFpizMHLhviYYmYApOEYP+OFD+OC2OnXpeJvO45uPUgv5xy/nG/uWbBZ7y+4TlYyqs44Y3jOvB1CE2EN2WHG5buci1xicY1rRm4crcOTHkWtmrTCwYMG+VzhwgCl4cg/4uMv4uI++MuXGZm5tcXSMRqdJAg/4LQP4LQ479ngXUaaxTG6zd5jjjdoTB0HZmgQhARJop1vjx2CE2EZG2FplYsMa1hkxMVrRiywrcTluzWtmjZu3ZuMrjExbgCk8NhPxZ5fiy/lqhonireseGg/4M4P4M4d63i6hPbiCGiJSBgYmBhYeJj52DtiE2EZcrXMzbtMa1y2xsVrRoxaLXGbI4WtG7hywbMGrFpibgCqYBT4P+K0j+Kzvrw47z08PwvF8Tx9Zld0iKYExNIxWsMIiYmoRUzdznr06zNWiaajUcL1XMg/4MBP4MCa58utcO/bv256UqKpUQjEpLm+/hd22c3m5tdMYa1rXCo4TSs0i6u8uog8aYipu5u5ExIkTBMRIRMSiQRJFwTAJqZiYu/b6x6QAhNhGJzhZssbnEtc48jNa0zY2C3E3auFuFqzYssubEwcNMgAqbAU2D/iW8/iXJ3WUxIYurqYTVVqMRSpiSL1eM4mNxnn06kShSKrENSjjjrjOwg/4SNP4SOYi9XiIQqIippNZXNp4suK24zVxFRVcufI6dfG46mKmVzLOOuud46oOu0rmblKYlEiJiYCAImRMTEgAImExMzczz9N8AACE2ENWjjC4bYnK1s5bM1rTHjZrcTJnlWscLnE3xtmbRg4bgClkVhPxQafig1y5MNJZcmXJjxK0CQIT8JYX4Sw6VyRx6NOrXkysmUNaEhxMM4xnFGMUUZ4+Dl6AhNhGZk2cMHOPEtbZmLZa0aM2y1w1a5FuZo0asnDTK1cYXIApVFoP+KsL+KsNNZxlcbTkuqrqAg/4QkP4QkfG3qcRWoxiMMTER1IPlUxlKYTEpXfl+TAAhNhGJnkxMMjPEtxssjha0x5MS3FkaZVrZg3x4s2HDhZZWQAqKATyD/jJA/jJBzXOt1tmExlEwpw04YxVcJqJRmdxvO07mUY4a4dp1wIP+Egr+EhfjianDFVWmqjU4szc53e73edxukVrHJ41Y1ELzuePeQIPzMzmcpTMxITV1dTABIiYmISiQuJ4+r1ghNhDnEwwt3LZmtwtsuFa0atci3DmwsFuVw1yNszJuwY4mAApbGYP+Nkb+Nl25uM4vU6ng4OWsdNcOQIP+Efz+Ef+9TwnUYrEVQu87514YhM2Sc7xVIiEYkY7ea4ghNhGTI5c5GWJgtZucjFa0YNMy1xka4VuNpicNsLJk3as8IAqCATSD/jz2/jz9wzg2zmdzLCsVVYjWKjEVa7neZ6zu8mqx0IP+EpT+Eq3pw58jwEcHCMKiKlmN5vnfHfPfHebuJxEa1FdKdIS3Sw9GCCMEIwmIoggSiEYThGCEYJxz7dPIITYQ5xOcjZszcrWrbI0WtMLbKtc5mmNblzM2DZqzytmLhiAKhQEuhPx+mfj9Ny5OHS94zhDFLNkxYLQlCKs6zrVhLoQpiwapbsCE/CeB+E8Hg8CeK0MUbQlWU74Z5b4444RlG1KYjkRhaCMdc8OMhOlmn4BjBKMIEJhCMIwiQjCMEYhFfL04YiE2EYWWRk3Y4mS3NkaMFrRs1yLXLdk4WtMWZs4ZMGGXE4wgCocBOIP+Skz+SkvNXQHGMzdwxHKuGKxdbxxjdZi1zldyh08vyI5+AIP+E+j+FAHgdO/YOmK4VjWMRUueefXj3zzvcbi6upisMajg6dfAkIPws2RKZkBMouJhCECYuEhMSm89fD8PoCE2EMmTHIzaYnK1nhx5FrRw5crcTfLhWuMjFixY43DdkwaACmofg/5PJP5PJ9by3W52yzLThrHTly4duHbXUIP+FYr+FafDOLpqOEdKxyxURNLZ58a8kIXFY5qRBDBBHBCQwIUEMCOK3Rw2ACE2EY3GRy3yNGq1xiZtVrTIxYrcOTLmWuWbNq3Y4WDlzhYgClMUgv75q/vnH4YGkuMniIT8IoH4RMb4KSlaUqJRvDHGfHCFuy0ejQxQwBDDDTbicIAhNhGZzkYNWTbCtyZG2Na0YN2S3C1zMlrRg1YOczFjix5HAApaFoT8WSH4so9GnRjxNzFS1pSSRwwAhPwlzfhL50adGfMrihJCBOEM9oWbQNGhggjRwIIyW3LskCE2EYsrhnhzZMq1uyws1rRy2xrcLJm0WuGLBzix5GeFnlygClISg/45kP45f/BrdbxnEoTm8IP+Enz+EnXfkb5OEauptnNAhMmKqaM4zjGM769+wCE2EMMrZs2xsmS1sxyNlrTI4aLXDNziWsGjLJhyN8bLK1aAClcSg/44CP44CeHCOGuGKiJnjN9Qg/4Txv4Tx/B5LxERVKzOuoCGnpyBs4VBQJAoWDj6OBngITYQ0bZmjhwxZLcTZrlWtGzJwtxM2WFazbZmThlmbYcrhiAKXBaE/IrJ+RVPLPNn1aVYxnNGEoUphIP+E0b+E0vn258o4cI4Vqomo3qe4IXBZBpSCAhghQoYZ8Pg7CE2EZcbVpmZY2C3Djc5FrRuybLcWJxjW5mzTI3xY2LVw1YAClARg/5D+v5D+x406xjEQ3x0g/4Utv4UtxEKzy44Rz5AhbsdmYYECBDHHXi8DkAhNhGPGzxOWbBytzNGLha0y42i1zjYMFrBy3a4mmRo2bZWYAphHYP+IzL+IzPxaiY3W6zCKxHCuDhGMRy5AIP+ELT+ELXU1U8J0qq4TiYlM2xvHACD7d4VExJESSmUouevpwAhNhGHFjy5szNytZMsTda0YtWy1w5bMVuXMzzZMmJwwzNHAApeGYT8hJX5CS2bPo05MuLDCsZxnOEC0caD/hJu/hJvVet634mdRqOU6jGnKeKEh0urCkEESsUYRJ1178AhNhDRxkytmuZutw43DNa0YOMa1y5ZMVrDCzy5WLNthyN8YApeFYP+Pg7+Pg/jwcNOk9HKMLrj1sCD/haM/haN3p16ZxOs6mozTniGhKargYKEQEBAwCDg4ODh5GfgLQAhNhGFkxZMMzBktbOMLJa0b4WS3DlaMFrRgxzZsrRkxbMXAApXFoP+MB7+MB/xN4zFMVwisSXbAIP+FP7+FP/jwYvE6KmMuM53oIR0ufWUJSIwnWMZynfn4CE2ENGGZzlY5nK1xjyYVrRmwcLXDlwwWsGrPGwcucbFmzZACkMLgv7TS/tKWS2snYP+Fib+Fi9EVURy7oWChDKQz5PLACE2EN3DHI1ws8y3E0bYlrTM0yrcTTE4WtmLLC3xtmLFm4cgCqIBSIP+QOr+QQfypjlz8Lw/A8EOnXCFXjOJYmgnNXBMpu05xMxN3OcsxcVnTOCD/hI8/hJF137c+XHhnAa34nPU1NSgmatMIqoVOJXUwuKTjM1GUl63kITB0ubOc0YEIwiRCMEYQnCMIoRhOUSMEIwjCMIwnKMIoRhOVY49e+PgYCE2EMmjNuxyZWy1o4ctlrRyzYLXDjJjWscjVo5csWmXJjxACqsBSYP+Hxz+HxXZuN4zFsuM5zOVYrWOGMcKrVVpWKmV8Z631q/DirpWo4Y4Y4Y1PDO5g/4aZv4ae/C79vJ6Zi4umGNacNaREJnLjPG+O74zmaiqqunPlqOFcqqrZc2Z54vYhOAnOM5oopynAhOEZTQnBFCMEIwIRhOU6RjAKynCMJyRhFG/Pyx8BCE2ENHGHG5aZXC3DlbtlrRjhxLXOFy4WuGTFiwwsm+NjhcACmwmg/4lYP4lYXPk6xPGOM3V4msFRWNaxw1qNbxXEIP+Gaz+Ga1Eum+TVYqkMSiU3N3c5N5xxITRNGCCc4iMJwnBEITlFFffvv3AITYRhbZWrhqwZrWjDE0WtHLdqtcuMeNbmxuMTRo5xssTbKAKXxiD/ipW/ipn1ExM7xx1zxdTia1McoP+Ggb+GgPhwrgxFTiYiWbub8HghcViNCjggggIYIY4I0cdeRj0ACE2EMWjhsxzMWy1xkw4VrTMyyrXDdo1WtW+ZtkbtG+VnlagClsXg/4vDv4vD+fJuJu27u5U4RHgAIP+GsL+GsO6eArXDhwaVd7c++CFqz0ejRkCCGCFBHBLPicLYCE2EOWrjC1ZZcq1u1atVrTIzwrXOFy4W4WuJzjx5sLHI4YACloWhPxZNfiyb2beJfBCVp0jKMppVnCD/hyg/hyh3rryvEUpA3wvnoCGiq6BtxAIGAgRAwMLH0a0ITYRjxtWeVu1YrWWRiyWtMOVutxN2WVaxaMWrDE0YOWGHEAKdyWD/jUk/jUrxxrHh43vPG3HhPRyxjVajhGMcMcKrhmE/Dhp+HEXNlhi22hNSOKuaeSlpYoypGMVa1jlxz0ghLdh34kIwSlGEJwnNGMCEYEZ6+nLECE2EZGmLLhzZWi1sxxYlrTJkbrXDBrmW48LPI1b4cWVw4xAClgUg/45qv45u0zmc3cb1DtPgMCE/Dch+G2vLgxYMkMU4xwxytsb6YXRWNnBDEQRxRo6bbcDYCE2EZGjFzjZ48i1swatVrRpjZrcOZzhWuMThvkytWOFuxcAClcVg/43hP43c/B7cMdK1Ccs5YzrkIP+HUL+HUGb1MTSRM5ieuiGtoaCwCgYAgUCIGDi6lNAITYRkyZcLFm5ZLcLds1WtGDlqtw4meZblY5mzFm1ytXLRyAKfi6D/j4m/j47xxx11xxnUxpiNXqL8DwfM64zFt3O7yzE8L8Ag/4bOv4bKdRp2nhOFXd5vjvj4PTrvjHGN2miMRwnpvgAg+HJM5WTFxcWXVJgJmYkTUzfPyfB8YAhNhGTK3zM2DZytyMm2Ja0Y5cy1xkZMluLGzbZmLfFmaY8IAprI4P+PzL+Pz3gVU0hMWTa13xnPNnV+BjQg/4atP4ay/EOkVrhWOGMKXHOdzec3neeeZ5ghM3Sj4BiQQCMIyhOUUIzIxrfi4+AITYQ3YtGmbKzaLcLPC5WtGOFktcZGLRa3auMrnEzbsMOFgAKWBeD/kX0/kX1u9DvWZm4lqe2ZoCD/hxK/hxL6ug8ZyrWMJceF9SElzp3w3nGMRCKcce/gz6QITYQxcuMuZjixrWeJk1WtHDbGtxYWbhaxZNmLHDmatMTNqAKUBCE/Iet+Q8vHky8auDFDJFKtYL+t7v63vd5cvLMp5CFi00OdphiIJa8DbLjgCE2EY22LMxyZcq1pmwtVrTNjYrcLVg2WsGuFqwcZGOJw5ZACoUBMoP+Szr+SzvrcVmd73zu5jWuHbXbGqiMxMzNxbNyuEY3rp1Ag/4bXv4bX/H7OUcMdMcOCq1lVs57z4O+feeN5mZiY1EcHbnyAITwJB4LRhGShGSKKKZGRIQiEYRRrXTtw8whNhGRq1aNmWVmtc4sWRa0zNMK3C0bM1rljkxMcbBg4Y5G4AqOATmD/k5i/k5jxkxk58rreMyvNXMpialGIVETG1Tjly8LwPE8DlWJ6oP+HoT+HoXr0PD8I8HwOvTxdMykqcRGKxiq1qnBygmZ47znMdamwIPwLtURCW5mZurxcTETEzEpiLqYmJJqYE583z2gITYQ4b4WuNg4yLWrZmyWtMONktc422VbhxsczZyxctGbVwAKywF6g/4jUP4jUQceB4fheDwvF6jEYxGqmmFNRyxrFa1WOFco1jEXiZ1mJXd5znjeeN7u8ru9zxu7uS5Jm6moQi1ozi4u3O89QIL+vmP6+ZB79Hr38Bl4lmq13NXLyeHA87erstlK2TYwkuNy3lmpOyqVVWCVd73327J4vxTAg/U82bFQiJLmYkImJiYRMSmazV4zSYTExJEiJAAAAARKJiYkiSLiYXff3YghNhGTG0yMc2XEtYtmuNa0xY3K3DkzOVuRm1buGDJs1YMsoApvJoP+Mjb+Mj26us4zy58rpEszc3G8KpwvV8uYhPxJZfiTFnStq0no27NOhhwNCmKNEJxvOOOmeUyE4DDOJCCcJxiRgEIoopxnfo3eBiE2EYmzbKyyOcS3FlcN1rRlmbLcWNk2WssOHGwyt8jJjlxgCrEBUoP+LjD+LhmOcccxPg+B5vDjnc5uYvgqtVWq1GsYxGmKrNEszbd559OqJq6RcBMVvp17RICE/FQB+KhOEJTya9W/dwckaLUhaVpQsSQjNWOGeOt545xnFFBCGCNsmXIxQhghKEoTTnCsdvE4uCswg3aLIgzcXIkRKYJRKJREoSkJgACESlGVznPi+PHwACE2ENsjnCxaZcy3NicMVrTExwrXLjI5WsWbhs2YuXLLLkbAClEPg/4wZP4wZWM5VvXPwsiE/Fcd+K49gw6q0rbDbWCGqJpA4DgYGBgYWFjZmFnAITYQ3bZWTDI0yLWLJxhWtMWFitws3GRa4yYm7JjhzMcLnCAKXReD/jRK/jRTxu2a543WanE4xOqgg/4ovP4or+VY6Rq+E441bMucZsCFsyjQwQQQJI4UcKGee3KwYIAhNhDPM2x4WzVmtzYsuJa0ZtXC3CzYslrdmwc5c2Fg2aZMoApkGYT8ex349i5sKssNMcsdIygxTxY9DeCE/FRN+KhuSGSGSeSeKNKpzjlhrjrxAIWrNM/CigijhQwwo5Y45acPbkAhNhDNjiwsWzPKtysWjha0cMsa1w1wt1rRs3cNGDVs2cZmgApWE4T8dkH47E4R0Q1QyYKSsvkzxgCD/ixE/ixLmaVeIqEZ5c7khdNRBpZUMEcKGFPbnYIAITYQ0cOcWVqxYLceFkxWtGDJitwucWZbhZ4nGbK5YNMbfEAKhwEyg/5HFv5HG+cZnPOerqnEcq7Y5VwwxFTEzM5vOZzFxEdvD8LAg/4pAv4o9+OtVyjhHS+G6zjeONZbzx58+vHO8zERVaio5Xir8jmAhHaj2UpIJQmminFECQQijCcIk5xw8u+YITYQ5Z5WDbDjcrWeJkwWtHDBstxMs2Za5x5cTnE5aYcmLMAKfzOD/kmA/kmh4Rm7rjwzyYpiakiJiYiL1OoxjljpHCsJjvXXqIP+K3r+K3ucNZ5ccTF1REJLkqcTDG6tuN1uZvHWpsCE5GLnxQgIRTjEEIyjAQiIBGEYpsPVyuMAITYQ1wtMmZnlcLc2ZxkWtGmZmtcsmTVbkYNMzjJkcOWzNwAKWhqE/Fv1+LfsDNnzZ+VnzMEIQnTHS9SD/jJc/jJdACc8ufDNHDeIkITdwOjOMkCEIiMZznG/VZghNhDFg1y4cmRqtZsXDZa0wsGy3C4x5luLGyx4srDM4bYmoApSE4P+Lpz+LoXdarFVNIK3NIP+M7T+M7XeamppiIRjeMiFg0TNywQwIUMKWXH24QAhNhGRk1Y5MuFotbuWDha0zMGa1w5cs1rjCwZMGrBzjZMWYAqUATyD/jie/jip42vNzuN43wajpXDWOGscKxWFXN745555neLhGKxrHDj4VwCD/jMu/jM9TDE4rUcJ6XhCLiZzc89548eOyI4a8Q7cuGKRM53XhxzkhOpTrxjJAhJCMYxVEYBAIwjCMYRgICE4Tnfm6Y9YITYRlcsmDRtjzLcLVy1WtMWbGtxNmjFa4cMGeNsxcZW2JoAKZx2D/j54/j51vye2cZxmMtiaYxVT2zFgg/4x/v4x8+fRnlnlOK1fCERm268HXG+4hchiGjQxQwRoYIUMEKFCnltzcWMAITYRlaMcWJhkyrcLTG4WtGLFitxZGTBbkYMGTJo3ZscuZoAKYRiD/jv6/jv7THDj4m9Yco1HCY11xuyD/jQe/jQfeD4HXpvlPDepXNzjM5qGlKRXw8DBQAIFAwMDBxtjAQN0ITYQ1ZuMjRu2ZrcWFwzWtMzhytctcTJbhcM3GPKyw5MLBkAKhgEyg/5EHP5EF+O4y4uLOt4jGq1rGoqhM3xZu83Kp8Dx/GVqgIP+Md7+Mc+3KejlGp1KbzN3d5ve+PHjOZvF1VI1fgdejhUghORwo9mM5EYThMRjCMIwQjCE5REYREZzjPTyY8whNhDnC1auGrVgtbs8WRa0ct2C3E3yN1uHFmzZsrHMwbZGQAp2JYT8kH35IMccYY2OGNhhWE5MELWwWyWwYMGLNiZsN96D/jSa/jStzNXiemeF9HBqtTiqkk43fh4734KFoy2BxKJFDARwoSFCIYIYIYEuHzsUuyAhNhGZw4cOGLBgtbNWeJa0ZMcK3E5xY1uRu1atGDZtlZZsoAr/AXOE/HiN+PFmSObHiZ82vVw8WGmOE61vPLTPTDCcKzuupTBowaNGLJTBaVLUtLNDBbBgwYMGjFitDJGU4Qra8Izw1x4c99uXTl35+Dl259eXLly58unfp36c/DvtqIP+Ltb+LuFc9vD8Jz5VfCbhdTqdRVYjThHBVTlvNzcYxisTrLjG5yu5m5a48N43E96754zznnHNvOeO87niurxPJrHDwNeJjyO3QIOPhKa+EWZza0VGGJRcImphFxmrRMTF1MxcSmamCiCZuZIYqqQTGS0wmCCYSklefB9N4gAhNhDTG3yOGWRmtx422Va0b5nC1zhZ4lubC3ys2zls4x4mwAqVAnmF+KXj4p07ao0kqOOeOeGlSSTTXVYC6yyiqqTAWVYLCYDCYTAXYLAWVVUUVTTSTWRUQ6bSwR2zyx63NS00y4OnC34GvD34WvF14vA4HA4G3B134G/D4PE4PD4m2/A02zzw1ywTxSQ4CzAYgIP9v9+3566R4GeV9L4TwjhjhwxyrXDGLtN83Oczc7zvnfXjvfO85meKclZ4MRV1mcznLec3znneU3MUiq1isVGNRjFTUxVcPI5ep4ngcIOPgSp+A4mauLqbiQVcpiWcImEIurq0IESRcSRM1cTVwiYRE1MXVpi4SQmrqYmYmJhMW34Psy7AITYQ4x4WDbKxbrXLnC0WtMLJqtxNWrNaxaY3LhticZmmLEA=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LHAOAgAQdBKAF9gYBEHPP/lI2fLJJnmX0vYvjlPwDCEgQRP//A0U1BQM4C2QZIDIJAJCbAwE3wB5FMwkAkIICAdvFHkU4CAD+AwB7hdI0Ek7ApD/TAKQ/CoYD6wGD/jVu/jV9xHVOeM8444zi0MpzlMrmczecTrHDhrUVEzF4ioxhhU1UMXiYkizizO5tERUapGJghExczMxVVrhWo1UYrFcK1jhwjkxNXK8xNym7vObvcXdzd53Oc5mbu5iZRETGMxcZmcztNoRU63WU3cbmJmUzTMTHHXHcZIP+A2D+A3fS8Zi43i4mmmNOUVrFa1y5eBw7dOWtKpdQibYmarlHBrEzmJmJpBMxMRTVsxec3tOSbZlOUIi9453xz1u873nrvr1z33nM7zx5569b588998bvjHXXG+O83dxeZzHG5gq8QmatNWppiuGOUarUcIqNVAqkarlw1y6cuHaOkeBesUCD97lPt8ZiJqcZ1tMpSKuauJi6CauIEJiSrRImJhE1ZFwmJQmCJJImLqSJQVKBMzVoARKBMSjNJJvFomlEATEzExEzUTKZiZREShMTMIlBEhJE1cEkym/F9U+BACE2EZs2JnkbM2C1syaMVrRhhyrcLdu0WtMubI2cOczfIzZgCpED/AGC/wBKgf4AlXe+tL3r3nnPdvm7vc23fHeZnwPT4JkmYMlyRsXN445eWbO7dtsTHMySYZuXN8bys3NrLI5ZZiZ45jnLLZM3xEm1bFzcvPMuIsjdu2+bu7bs5tijsuzzfM7d7PLuypGU26vlWmlq23bvlfh59Pw9+ECD/gJC/gJR6tVKJTjPKMY6Y5Y4a4cK4a1rHDhiMYqYuE3FVCtarU4Td7vPHEp1OKuJzOZzMzdJiYhMxmMmJhMTObbxmN1xjjnN3czETcZ3eePHO83O74778+vh8+fHPGXHfV1nrNwzO873z3PFMpzOsxN1iUyxFRrGumo1imJmlYxrHSOWMcMco4aqKiKxGMYjsYiD9TxHn+PcQgRaZiSLmAmpIlNTEwiYTEpEXUxAiUTJExMwExExKalFwF0kITEExCUomSBKKShDMCEzMJlNLggiJRKJRIgISkIkq4ExKJiUJq0TF1cJiJiYvFyTvwfXmvSAITYQ1cZXDBxixLcmRjiWtGLVktcuc2RazaN22XNmy4WLhuAKlAK5AYP+Nj7+Nj9dB16ACJ8KeGOGuFcIokImpWXEzNpXeM6lE1MwzBETFxmZuydVGqhF3e85mbuImJIskkkTWYLLc/C8PlzDlzAC6yIzE3FwmEcvD8Lr0IP+AYL+AYN4vieH4R16ADr06zObzNphSoipikYKqIgxJKYmYgiYiYuplUKqkUTbMpmcXhAmLrOJjOJlMgiakuFs1eMgAHXp37eGXxnMpisVGr8bz/O79gCD9LHj3MEZuUkxAmCYuriYi6upiZAmESTBMAiZgmCYBE3VxNZxMAiUXAATAEwRIiQRKJiYTCYABMTEkXEzO/H8+p9oITYRjxs8bTDjZrW7lk3WtGTPCtxZMTRbmwuWDls0x5sjJoAKbyGE/Jad+S2e2XicPhZcillqYKYJStGM15wzwrfCg/4DKv4DL9c9TF08HVxNomINRiNc+F5yhOVwNs63rOc5pTlOU5TgjCKM+Hxaw3AhNhDBw2bZW7jCty4mDBa0yuMS1zlaOVrFhicOMubK5ZYsgAqEAS+D/jqS/jqVi714PgeLwzjNXUrjjOZ45vdXiNa4cMVyXXDjrYCE/AMh+AafZnjo06MuCcKTknScYFI0kgnCc0wzZ82fNnCE4HGnhz3rOKMYRjCIjCKESMAiThOeHfrk7AAhNhDfGwwtMTlmtzNcLNa0YN8i3CxbZVuJu3YsnGJszytGgAplHYP+N9T+N+Pp4rhdTjOttxzjMbhGr6KAg/3B37gu+3HwOPLeLiarEcMVVTLn134YhKdKDjxrGKMSMpxRRhPD0ZwsITYRjbMcTJhhcrWDHGzWtGeNwtxMcjRa3a4cmLLkYs8zluA=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cHHAOAgAQdBIoIjAMBEHPP/lI2fLJJnmX0vYvjlPwDCEgQRP//A0U1BQM4C2QZIDIJAJCbAwE3wB5FMwkAkIICAdvFHkU4CAD+AwB7hdI0Ek7ApD/TAKQ/Cp4CmwGD/jxi/jxj69MZq2tztd8W8zvMdWW6tOCIVDCOFVwrhy1jtrprhrhrWOUaxrWqxyrWKiKtUxFVCZ3xz348b3W4ttx3fG8876768+/frz59ee+uefPwePh9/B8Hwe/Pjzzu7znjPGIsg/4lNP4lNe/bny69Hft4eGatOLpTEYqKqqjUaioqETFxEzGalMWm5yi0WluMriYksXaZXMzO4yttmc74ruJYI3EoUxEVMYquFVwqoRFZ1ymD8zl6NkkxETEoSTUzUzUzExJIJiYmYmLRNTE1NSImJhMSAExMTCamDFxJKYtExNXETE1dTNXCYmJhMSRInff2Y5AhNhDLKwZNMjDGtZZWGVa0ct261yxcuVrlqwaM2zJy3YsW4ArEAsUBg/4zmv4zm/D1y8HwPH6WiUJm5u7ubmbTbM5vN3dzJhqula1rTE1io1Go1WK1yx0xrljWMYxpynFxaeMSpFaVibrM1mRNsxmZ4xnGUk3vO88bzxzxvjnnx3nd5vN5zz3379+PPrvcc2Zzd5relRicXvPPj4fj+SCC/wADkf4AByb59fD8Hx5KJlyRObM1LzzyRy5cR4QllExbZRLy7O27s2bNmdwid8blq7b0rRuq2Xc13PhG63m3c85bipZ3OqXi4zm8vpy+HJkZs2diPHjn2PiAg/M8rj6t3IBEokFTSYJuJTExExMSAmBdSRMJgmCakABF1cTVwiYmJiYmJRKJgi6urAurhMIiJhFxKLhKJlNXFwmpiEECJiZjN+X69aAhNhDPC2aZseJgtbuXOVa0YMmy3E2c5lrfC4cM8Lljmw4m4ArFAWKG8CcHgThAACys7q7wJgXDlTEQENBQ0FAQMAgICBhICEQkFBQKBIKBhoCCiIKGgoSAgoJAwUGg4OBg4AgUBAIWBgImGh4SBhEJCQcZCwECgv8AIm3+AETcAAPXuWXntb0Y4nKlSJMyTcXVutmmEi2eV2by5vjTrzvw75CD8LcpRE3ImUJETMTARKEwRImAE1MxcJhdVJMCUJiEJGb8X2XhACE2EMMrJuxZZsq3EyZ5VrRu4cLXLlqwWsnDfDkxZmzhtmag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NBHAOAgAQdBJwJ5AQBEHPP/lI2fLJJnmX0vYvjlPwCEghIEET//wNFNQhIEESAgAJFNQUDOAtkGSAyCQCQmwMBN8AeRTMJAJCCAgHbxR5FOAgA/gMAe4XSNBJOwKQ/0wCkPx4KNoKAAAAASgAAAAqIA5kCg/4wNv4wN9bLreOOuOM4upiYldSnFxKLRMQmiJiYiYmKDhx8DwfGzio1XDGMarFMVVRiMUhURU0YuNztc5Ziy1xdxec3ueO9524zc2taZSTFoXpTUk3NxcROJgAA8Or3vnx456547vju885zN7pERWq4RWNYxVVVMXWIqNVjFRWKUhhHLv2AA8PwncCD/iA6/iA779jsjhXS+DV6mIi6MswmZxNxa0s1KzNzm+vbua3V1MxOMxKrQVITExKJJhE1FTEXUwmJiFxMF1msr3W4zHGt53vrvv178+c5xPDDhMRdY4Vy1y1wYxqeTt37AAVdJiEIi4iZSiJmJqSFSi4uUqmamUyuYlMJRUlTAAG9OACC/AHnTasmzZs2NzUqVLKlCwuVKlCVLLKSkolCUAAFgAACUmwglmyypYAWVZYXNy7m5ubglAEtzYGbmy5oJQJVzcq5uUACUALLZYWPPw/gf55+EiE2ENMTTNicZmC1vmxs1rTG0aLcLDC3W4cbRvjbZczHGxZACm8rgv8ADLH+ABl28853nlZ3LkkhZZUlXETN+Dvkg/4fEv4e+c1Wo1Oo1vpOKpGGYytku7meNucZ8UCD8DMSXBExKZXFxIESErvr4/XoITYQzxtMrHFjaLWLJhjWtGDHCtct2+VbjxMGbnMzZ4WuJsAKeiuD/jus/juvgdeV4zjOJjMXN53W6vTSpi4RrPSMgIP+Hkr+HlnoMaVjhHTHTXKOUcpxcXd3xndzu+rw834ohOZi6sUkECMqwJwiJyijCMJwRjOuvkx4gCE2EYsjlzlb5WS1xibOFrRgxcLcONm4WsGjNhhYNWmZs1ygCn8vg/5Cnv5Ck+arMM63w46yy43eckVVQxtNyidXVWCE/Dsh+HaHMx4jFJmjqaJZIYqZI2QnGsaznNOatY42+9dohIYIyjCCaEYIxjGKEYIownCMIwmhEjO/L2y6QCE2EM2WHDhY4sS1rhzNlrTI2brcLdw4W5XOXFkyucTPHlxgCrsBZ4P+MCD+MCHr08flzxnG6VFcufLpGK5RrWNVjk5YqtRiKuJhE3Ewtbm553m82lc3adxEVitQtOUTgjMeDnr3gv7RK/tEvc3O87zvLLlODKs7NGybjcZZzcslXO87yy4rZuaJcs2as0bls3L68vOgg/E55YhQmZtMkkETESmJiSYmLq4mAhMJiSJCJAiYJhMTNSC57/AsPgghNhGRy2zNcbhktyMG7la0ZZca1xmZZVrZw4YMWDbGyytXAAqZAUmD/jCy/jDB6eL4l1iN46451xxvGY2bmrqaioVcRa4i2LxRUQvEkJqs4ACD/h7o/h7z4denk+R5va8bxnW6zWa3FzMytKYhUTV0mM4KmJxJU0io6eH4QIPxr3BM3SISm5lIq6kEoki6uCLqSJCJExed+P58ecAhNhGXHlzM82FotyYWLha0xOHC1xlyMVuXG5ytmDFlkY5MYAqLAT2D/i5U/i5j6eTwzjjF1xwUiqqI1WfM3FWTd3a5DeJaYxjGIrecAIP+FYD+FY3l4vbOr1fCmMRqpTbd99cZ4xtaIjDkHjZ0qMzmb5647oCD4JpUxmZlYJiYRMQTATUpJiUwBne/P36AITYQ3yssjjM3ZrW2JlmWtMTDItcM2DZayc4WrBk5cs2LRkAKey6D/jEK/jEdibW443idRycoxVTicZ1ld5vObubi+G3Ig/4Tgv4Tb84YqscIqJmdzzzxcc8b43uN4Ya1GJ4Z7W0AhIUEUYBBFGMEEEYIxRhGEUU53z8WPWAhNhDXFjw5cbdwtw4sLBa0bZWS1wxzNlrPJlaZnLjMwZ4WgAp6M4P+Krb+Krcdem4x3xdbxYms4EymZ1PCtcMRyVENo6iD/hro/hrpGcdY5eb0uLq8REYiOFYxwrEKkWld3d5nHcCD9b1ZQiohBc3KRMRIgmkxIJT5PpvMITYRkc5WuXE4wrcuTM1WtMTHMtctWTJaxbNmuHLlZYsTdqAKiAE1hPxl2fjMD2cPNhhVOk7TpKFlISSjh4HB4GGikZTVnWN1YTgjZnzAg/4bmP4bp+m9XqdRjEVUImZu8318DwXOMzeUkoicQ1PZ37CD8rjK5mZSTFwTEwiIEJm4mrgmJTd8fD8nsCE2ENGjFm0Y48S1wyxtVrRu5ZrcLTJjWtsuFjicNsOTCwZACn0wg/4z/P4z/Wcd46eH4Xi8pmJmojEaqtYpUzPHLizKY48uvQCE/DgR+HAlixwnCld1aQpKEU0ZxnGc7zvesbznGEbRyR4HB4CCfJQ2W7bYERKLpLElt873z84hNhGVgxzMWLnItc5MLNa0ZN8S3C5xOVuNxmbM2ObI3xZsoAp8LoT8cHX44UaTjGE4TgkpKmK1qWlCV5ZaY4YV4znVGebg8DTog/4bwP4bzeU1GIxGmEI3G73PG9txuLjes1DE+J5PkACDcqlMWyuJRKJggREwmS0ze74+XQAhNhGLFhZs2jNktx5WLRa0a5mC3EycNFrPFlyNGePEzctMYApZFoL/ABOF/gAnDc7uVba2Sb65oIT8Ny34bl2TLumwMEZJXMZwQIXRQaeGCSCAQo0MEdOLwuCAITYQwZtm+PIzwrWOPCxWtMWHKtxZWzJaxyZczXFlzYmmHGAKWhWD/j2C/j1164tMzmMs4Xy3w0CD/hry/hrp49msY1WpiZnM9eNAhcVkGthRQxRxRwQwyp78ThAhNhDFrmb5MThgtZ5Wjla0bNWq1w3csFuTLkZuMbRs2xZcoApdFoP+PzT+PzWtzCUpIvhnlGeQhPw2HfhsP42vMwWohCcb1jjpfXgAhmAIBgODgIAQEHBQaBiZOfgLICE2EMWTRoxaYsK1sxyslrTGxxLcLHJhWt3GTE3aY8uLC0cgClcXg/5FXv5FXxxhmMzMTUTqeF7Ag/4amv4amx428YxWKgmLzGe4hcBmmphBAQwwRxwy34+gITYQxyY27BpiYLcLhw3WtMThotxYceZa2Yt22Vkya48bXGAKhAEtg/5H+v5H6+7vrbOYzhwrljhrUYiKicWzeePPfHjz4x4OcoP+GrT+GrG3ao1jVRE1xxzjjOc547c55zm5zMTEZ7RPIIXCZKHUywQRICBBCIUCCEghghQwQwRwRwy5nAtQITYQzYuMLNgzaLWrRuzWtGuNqtcYmeJa4YuczZjkytWrhyAKmQFAg/4t/P4t7e4Lrny8fGbzNyiNRwrWKxERNSiLVmLZXlnK0xjeunggg/4g9v4hAeHh+F16OfLjw44qcRisVEVRKLnc5vd543nc5SiKYiNU6b4T4QCEh4A5c4RlhnGMRGESIjKaEYEYRghGCMCMIiERGOPn449AITYQ2x5mTFi2yLceNtkWtG+VytcucORbixMWbjM3aOXDdqAKWROD/iyW/iybZ1x1us454vOLzgCD/iVU/iU7zfK+l8J1eIRGwIaemqWHgkBCwMGgYOFi62HXACE2ENW2VoxaNsi1yyaMVrTI5YrcTLJiWtmDjM0ZsmeTJkzACsgCrAGF+ACL4AP5oY4ZYJYJYKYJ08csUpOglSzT3UzS2RxQxQ2T7DgXgTQ6DA4Ky/DV4Ke6eyOSGSCKKKK6G6XBQUQQ1S1T0JpBEjhliQSyQkMsMMcEccEcECWCOOOeO1bHarlnlnllrlrhrhtlrjpppjnnnjlnlpjppppprlljQ0SMAIT8FZX4Kx0IoxnK8p0jaakYIhCSSkIEIUnCXL8HeD/B3g/wRx4iEYEJyRSnGEYzRmjGJGMYwvKcIhGKcIownFWcJxjJGScEYxVlOERCcJwnCspyhKEJSlGykqSpG0JKSlHIx5CD8jjvJUQhMzMggi6JSXEigTXGJIKRJExMZqYJYuJmCJESmAARK8XExMM0ImpgVKJIuJmEpRcIkAiYXvr6L1ghNhGFg0zNMjLCtbN2LVa0Z4sy1w1aNVrVgzc42LDK2c4WAApvKoT8KWn4UtWXIz5suTLk06NOjXq16s8oxRjCTJp0AWvig/4PaP4PaW9OPDON6zjr03rny2pIq8ZwBz5dwIKFlQkRTSkJSbNlb5+egCE2EZseFzlw5sy3K0zM1rRu5zLXLfK0WtsrNgyyNGLdsycACpsDrQKD/hZ+/haZ8jv2Dp1OnUAdOoAADp17XUMTWJpCE43rMTa4uUym4mRREIiLxMKnCKmLqZiahSqQhBEQwoigibtO25TMphYmZi4lcXczaYImk3K3Pt37d/I40hMZnr4ni+Fc0jMd+3eriauJAxnws6mJbcwADvXLx6qSEETdZiZkqdb8TwfAAIP+ELb+ELcB27lWAIkA58gBw49JnU4iIpSkTETE0nFwTUzEzCYEXEbpLON1MxZMXSYVaU5q14zFxa5mJlMTMXExMTEEQiIvV4vExVxMXGRNTEXFyLjfTr27+NxiIlc3vp14WJLxnp17d+nXhxA8Lw/EzJM5WAAcZ5eXystKVrStKsRy4+Z4PgCD8LvKUwiFTBMzMkQiBMySETEwBEgCJiUSTAmrqUF1JMTCJImJhMXBMSqSJhEolEphMTEiJIkAAETV4zUzExKJRMJiUSBEgARJEokJqRExITCUIgRMyIITEpRJEhF1ImFze+fg+HfwoCE2EOcWZrib4ca1vlxOVrTNmwrXLdjhWsmrBq1YYsmbK5bgCl4cg/4vxP4vxTnyd+3k43POuMyuGE8JkIP+IIL+IIM69AqYVOJmrxnHPleQhLdSHVwiCCBFCaKNcOXi2CE2ENXGZmzbNWy1s2bNlrRxlYrcLJvmW4WeLM1bZMrdhicgCpQBQIP+MvT+MvnHHMrQp08PwvH1ltMFVGNcMdMdMaQmb3GW5znPHeee+PGeeZCD/iE6/iFVxSEsTi+G9RVVwwxUYmYTM7zxzveZu05jM2tdSpyhAIP0PC8Xz5qaQiZlJCa3q4uF0KuImJiYJgSLi75++4AhNhDnIwxNGrVutyN22Ra0yucq1xjaM1uJsybOcTDM0xssoArVAYMBg/3An7hm4zuc5ze2cxlvHHhvF9nDHbXga7a4do6ODhiI5OF8J0qqpiqVjhGK1ETFtzdTM1bd55zx573vjPHO558d765554uM3zb3e52mMTyggv7eM/t4+rm5eMZxyTJJDpspiK2LNhz3xquzZaWuzu3ddbNWbOyt26rpEOXgS2YYzjM+C/RIgsXGbBWypNgtLLC5SGpZUAXLJUULBNgoLCwhZealm5ualllFbvv5/tghNhGFk3YsszBwtZNmuNa0Z5cq3C4aMluFi2Y4nLJgwcMWIAqUAr8Bgv6Ye/ph8PivJySSRzOT1njxfGZk8PgeL43Nlm53Ik3iVMTLJbd85t27t83u+Xb5rryvm+93zu22VirZ20iJiW1dq3KlwsEsrNADESyLZss74886g/4t/v4t/wiIoiIpFRCJqYuJTWcZqalNTVzEzFzExMSu6zMrStK0ynNXMZhcomJXWbu4zMTWN4IWXq6ipxV1kkupqKmMIpUOXh+F37OfIAO0RqODFSZjvrvHi+B4IIL7vdu7olSosFgxEqzolWXNIspKJRKJQlEoEsssUlJuVLN53Lc3Nzc3KqAlTcqwAALLLLFiWm3d9/H9fyAhNhGHLkcNMTbMtxtHGFa0aMGy3FhxZVrFtlyNWGLLjc42YApcHoP+PGT+PGUHXp1MtsxmbZKrGOyD/inm/innAdN63w3w3q6uJlbM4ITFyOfOIhGEkIwRTREZ5+HAITYQzbN3OJq4arWmJw2WtMOZutws2jFbkYNcTFk2c4cTXEAKaiKD/jzo/jzp48OfJz5Bw4u14xqOUYLnm43sg/4qUP4qUevTnyd+zr0c+TfKKqqphNcdbSCD5eh683MTSIhMSmZiYJu85zvAITYQ5ctXOFsxarcjBg1WtMjZutcOGjFa0ZZsznNmZt2bVoAKpAFHg/4+gv4+mfE8HHLydS3NpiY4YrkxUIqdRURia3i4mbbjitcyyzm5vjW8eDWeIIP+JdD+JeHtzxjnqdXqMVWtVjV8G5u8zxu7zNzmLZrMbjjGUqnUwRF4npPCpITBijeM4IwTRIwIwijCKU5EIwRghGEUEZRJwiRRhFFPD0ax8BAhNhDhmxYt8rdktYNm2Va0aMMK1yzyM1uXCwaN2jFmxbNsoAkBCv4C7wGD/fZfvv+Xi+J4fheL4nh+F37eD4Hj8ri2VspRMILjMRszrManhntz5TEk6vG9M646zVwqa5eD4HPldZxdbpXHhMIqeDFY4R034V9pqtYcMYxyvFIqeEYYVLEzeY3e93mc3dzc3lec5neeLa83eb5zxzu853fVxnPO93ud2vK9553ndzMUiJjeePPfGMscPE7eUIP+Fzr+FzsF0VcSmLiUXVxS4gmCJqJiJxMXU1JEzQi6TMAiU8/C8PwPB7d/A8HxPF8Td8fG8fxNlRNFTM1dZqYEJmEzGYzFzMylmJXCLJtNzWYhNWtM2uLhM1cKmaRSIioVSMTFXUXpURCJuJIIiJxOs1jnAIPliYJmcrkiQiQmBE1MCRKYmJiYmCJiYmJQTVwlMEwABMEwBIEQJgTAkiZi6JgAAiYlExKrq6mLgKuCS6uJq4CYJgCakRMTBMTBMZz4/qzHwgAhNhDNy0ZNMTfMtZt2Lla0xZsS3E3cMFuVs0Z42uFo4xY2IAqtAV2D/jew/jexBnB16HPlxreMoqZ1dKuERMSF1AhFRUYXG558OLegvUxM5u1xUYjhvECD/iXW/iXXBz5F0HQrERiYhMXM5u+vheGHc3NpTdQpjDt4PgOvQOlVWqiC0Xjry4zAg+24EUJuM2kiYmJIkkiamoEZrMXVwmJiRExEwTEwkIupTec8/L4+UCE2EOXLZuxYs8K1o0bOVrTNmyrXGFgxWt2zLGyaOMWHJmcACQAKaiSD/kgm/kg16ANbLzw58OeLWylN4jhQg/4gWP4gY+ADp16dfG48p6XwjFVhUTeuMY6ghORy4kEEoShCEEYozTTRhOE8PVbAITYQ2bsWOTFicrcLfC1WtHDNotcZcOVa4ytcrdzky5GjTIAKkAE8g/5ABP5ABQdbW43nMzCsRrGMa4Y5a4Y1FVONzO5z1z131315883x45CD/iBY/iBZO/ZzrF4VicRUYqoqIiZcb47473tkld1klGs46OCE7HFvBKMY1TIwjCMBGE5RjAICEQIRjBGMK37sYeAgITYQzatMLNtkbLWDRrhWtGzdqtxYWjRawbuGjVqxbOceFyAKTxKE/CH1+EO3BWyBFOM8+zaAgv7CQ/sJflnfGy5WbmiE0TjCMYRjFOMY5ebiITYQxasGmVq3wrWzNo2WtMrbKtwsXDNawa5mmHLkc42zZoAKhAKQAYP+RdD+Rc+rxvGdc9ccbxur4eD4Hj4mVoRiMVFTw49swiIQE3PPt3Rxm95bhFVWMTis4HTr27+FtNxtmJQxUTG+3dw4g6dfA8HwvD8DwQ8Wpm0EZxewg/4ngP4nk43Ntt1ep5OTtnHao1jGLmM3ec559OvG85zd3URWqxjXHg8KtY1TGZmczeb318DwRz5d+3l9JtG6maulTWL6eD4DnyBdRMTVngeD5W8axVQreryAgnPHiXbrcWy1bQFzZZYssACUAJUqyzcqCypZYm5Zc2WUSpZQsWAiyyrN34fwb5ghNhGRw1YYczButZNWmVa0c4si3C5aNFuTDhcNczlkxxssgAqgAUuD/jNw/jNxOvTny8HwPD4TFrXMXFOV8ImOm8TiauEWkzGxW8zNzMzE4qIrHGmgg/4ljv4ljzODW+iKqqqImN44uLwenXrl1njM3U41GsadB0xVVwiCYvOZzXenUIPwJXdyRMTExJUxMJgqYkmbiQEwlCYRJExInOfD895wITYQzzM8rLI4ZLXDZrlWtMmFytwuW+JayaYsrfJlZN2bZqAKjQE3g/45SP45Sd648OvTx+XGtxcVNQpURio4OV8KgTLnW0ze8d9u4IP+IKb+IKfwfA8HwO/bjwjVVrFYRSZbvLc5meLjec5u8ovGI6Xw5SCElsrG6YjCMYRhEhMQEIwhFECUYwinPHwdNe4AITYQ2y5XORrjcrWWVywWtGmPItcuWDdbjbMs2TDlb5szDGAK+AGHAYP+SiT+SiVx4dY5eT5Hk9uNWmbSRcWtm4IQi5m8kRqtYrFVCkRdKRiMNRiMVrFa1OpqKtEyzMLmLZ3e78HPHnz3vju853e8xxu3PhnYg/4fNP4fNXHh3xw8XxPF6XV0mIQwrTFVGKiqjDE0iRUqiIMXOzLM1mJpKc3njfHfHO95zc5Zm+Oc8+M7mUREREKiqjVcMY1jHR4Tt0wAg/W7pvLOMxcJXEgmEwmAIlEolF1IRdXV1aJiSIurq6lEokRMTExdTBEphMTCZq6mEXU3ErXz99ghNhDDM4ZtMTRgta4sjha0YtMa1w3cYlrhu0cOMWZqycsW4ArTAXCD/jWC/jWXRmt1muONpZxla5i4TExdXF1EarhjlrhwrhjWK1rWq1ppM3eW1xhJO758976zviztxzvjvwevg9+/fw+vXfh9eYCD/iRm/iRtmt43i8bpExGGmGJjERWGkxiYlNXJnFpmUXc5jO4zZmbvc7zc3UxUxFxuc3ckajWOGInR4Wo5AIPhChFrmMxKYmRFwJgAmrRdXV0CakImJhMAEwETExMSBMSmF5+Cbe4AITYQzyY27Rw4yLWLNphWtG+VstxMW+Za0zZWTdi3bMszhwAKlAE2g/4otv4oz8Ynp5/bMc43dxvCta4ctcuHDGFTMzlm8zzneb3G+HXFgIT8cjn45KUr5teJRgYIWhiUkhGM7zx3vhvjxzzzwwulS2K2DFTgYdEwhOByOzCIjNBOUUZVCMIwjCAlGE0JwnKcIp4eflh4ECE2ENMObJlaOHK3KxxOFrRrhbLcLhriWuG7Jtmw4m2JpmwgCpYBN4P+Kbr+KaOcynM8ZzF6zyrhjEaqCN3e768uc2morhjVYjXHHg1YhPxxhfjjFhS1MVsVMEbXjjrlw4cOO+O9ZzhKlrbr7MFrSgrW+HDHHDPg20uAhOJxoeBUJ2rKMIoThOU4IwiIwjAAhEhGMYq35uPhACE2EOWGbNjbOWa1g2x4VrRsxwrXDjLmWuWmHK2YN2TFk1xgCnAehPxgAfi/1x1jGda3rhXgpbFkxZMGJmx4scSE/G1V+NqmORglTNLFLApNhred8MdMtss9QIXOYJr0MCCGCCOKOCGCOGCGGOWevFx6gCE2ENnGVswYZsS1pmxOFrRniYrcOTFlWt2+TI2aOWjdg2bgClgQhPxaafi015GfJDNHRO0a0w4QhPxyHfjkPya7YbYbVpC+SYCGroqvg4KAgIODgYOFqZODuCE2ENHGXFjbsG61lhcslrRiyarXDTNlWs27Zy3Y5nGHK4ZgCl4WhPxmrfjNXcLh8quKFkZXrON4ZYTAg/45Qv45Q3TruK3w3SIzi+nh9LCFo0EmpIoYYI4YUaGWvF4GoCE2ENGLRoyZN2y1o3zYVrRizxrXGVy1W5MzRiwZN2LDJkYgClURg/4y9P4y5Y1jhy4RpMdXPiCD/jrU/jrF8GLTMwnXHtNAhrqGYBgIGCgUDBoejmYCyCE2EMsjTM1btnK1syYMFrRy0crXOVrhW5sjRgzy5WeTMzaACqUBSIP+Okb+Okeru8zxm7zWcTiNRqKikRidNTqKFzPG3McOLDFRqo1FIz065yCD/jg2/jg38PwvH1GajCtVVVEaxOInGc7vjvPPPOdzNVjVV0HhTUYiLiUszfWuueKE0dKPVxglOCKEUYRhOU4RlFAQjCcIwiQjCMIkIoTlERJ36tZ+BiE2EN2uXLmx5Wa1uwaZFrRkxxLcWNvlWsGWZs3cNcjJhhxACocBM4P+P5T+P6ubmbi6nU4xqOUcq1ERKOLccY4s5zeZmanF9r7Ag/412P41r9MYvWdZjObdc5zOc3vN5tzqavheNQpUNdenHgCEp1nZnCECMIVhOk5VgEJynKMooREUYRjGfF47MCE2EYW+PJiwuXC1w4cNVrRllZrcLbNlWt2TFo1csmuPLkyACl8Vhfj6o+PqkYTC5K/CQ4CKyaiKWW/AgIP+M1b+M1cdu/Djw58uuMzjMXmGkKSAr4FBIKBINBwcbbwsBOAhNhGNk4cY2eLEtcsMeZa0c4sq3CzaN1rdhjytmjlq3xMWIApECIP+Rdb+Rdfp1xxog/45AP45Ac46zUiHj0Ygs1hMhg8YITYRkzZmjNplzLXGLM1WtGjXEtw5Grlbiyt2bRtkxt82FgAKdimD/kX+/kX/qIiama5sZAzV2i6TERnW+UvBhPxvrfjfX34IxihPBh2a9QNULStglOUYznWsc9Na4ITgcGKCC1oSSjG9ZxiRlOESMJwnHH0Zx8AAITYQ1atm7RtkbLWLbJmWtMmXItcs2DJa0atGLJjlYsMOLGAKahyE/IeJ+Q8XFjyZdE2COCWKVIUjCNWXRlpMg/44av44a+vTnyvU4uLjMSmpY69OuNiGgLyBgLuBQBBQJAwEGQMHAw8bOxK6ITYQ1x5WTZixxrWjNvkWtM2Zgtct3LVa1xN2ORoxy5G7FwAKlgE7g/5Mev5Me8brjnPG+d73bTlrlw6cuHLVaQznedzxsTida1w4cI4c9eLjw4P+N47+N4/w8TaIrVcMdGrxNMzd734vHjnKccMcOg8qYrU3fHm8OO7YhKeADwHMhGCAEUSMEYBCMEYRITlGEYThWNa15NdAITYQ2xt2rRhjyrcrDI1WtMWVutxY8zZbmyOWDFlkYtmOJuAKaBuD/klo/klpInwLajk6Y6VwurzPjzxyg/41Vv41Vzp16XeuOOOONZrOJnlzxuiGsIiAuYGBgICAQEAQKBgYGBgYWLsSuCE2EZGjLIyYYWa1gwzMFrRhiZLcTdzkWucTdyxaOXDHM2aACnEkhPyj+flH9y4JTF4XVTihCUJSwQwYtGTibLaq44P+N7L+N7PPNtkqMVwx01y1wrgqWZ3nfV34gIWDXQwamWOKGBDAQBBChQQwEMetrYAhNhGXDjYZWTJytY4mGJa0YZW63C4bZlrjE4Z5mzFw1cZHIA==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WHAOAgAQdBIYE7AIBEHPP/lI2fLJJnmX0vYvjlPwDCEgQRP//A0U1BAcDOAtkAgtkGDYgMgkAkJsDATfAHkUzCQCQggIB28UeRTgIAP4DAHuF0jQUMggAgBQCdoziQTMIAMAMAkrz4kEPEhJOwKQ/0wCkPxKrqtNBqarTQR4FE4KAAAgKOQSC/wAMBf4AGEWAgv41E/jUnuiDU5ghNhDPC3YuXLJstw5WDJa0ZMGi3CyctFrLJicOMTbFixNmIArXAXeD/jZA/jZB5c2Zi5uLZq63U0qIiohAiE0XrfDj4Hg+J4vkdcXioVEQqEVEwkRuLXubmbXN7u+N7zmZtapjTtfoeH4Qg/1+X6/PjwdpqOE6YvhGJ1ac5vM5hUwJ4xc9/C8Phx4ccZERMVMxM3GZmLnKbtczeZnMoiKjEQuKnEYjhUUicc9YyIL8BTd3e7nYIqzubLubzYQsWALLFlJSWWLFgWLEssstllJNzYUXe+/n/AOz4CE2EY2zjK3asGC1w5bsVrRo4xLXGJiwWtW7Rm5asMjBk0ZgCowBOIT8dP346ldmXJS0ZRTw4sY06AGaNIYIZGRKULsNb4Z1jO23dvzZwIP96B+9L4ceHXUxMRWcDnyAauVZiazWYmCaMX079u/TqIXRII9WhSQRRRSEEMMcMZDAQIAhhgjIYBCjjtzcMUewITYQzyMczJrlyrcuJnlWtGuRgtxNXDJayYMWmTK1Z5GLDIAKbieE/GVp+MrVSoyZdGngVtCkLRlOEU4RhOc7tubOAIP9n5+z9c+QCbxmrq6TQVE43rjVgITwNy1ZzrGMIIIwmiijCMIkZxjPXwzoACE2EYnGNhhcY2C1tlbsFrTE2arXLfHjW4WWZu2xZXOHCyZgCoABOIP+NID+NHnYdeneLZStMRGMcq7VwjFxOZ3dzc5Xd5cdddTIg/3yn76HkHHhMTU6nEYialM3GZXmc3G2UkVVRpw3jViD8jKJnLMJSLi4mJgIARMTETFxa878Px4gITYRhaMcrZkwYrWbJg1WtGGXMtw5nORawwsnGVzlYZWjdoAKbSWD/jLo/jLV8N068uYc5jdZXWYvN7vjnN55RHSD/gB0/gB7w69LoONYlcTGampwilXq+ICE3bI9mEpSghCKcYRiiRjARhHDwd7IITYQ1yscrNllarW7HK1WtGjdstc4mmFbicMseXK5w48mLKAKzAFog/41Sv41S+fIOPDmZjcXF4tSKqdIq9WCJdOviK1jGo1dKiqxiJzeed8743u+ueeeM893ec7TFMY7V4UcOmyD/gPW/gPXiQ6dfKzjWMVidEWu83e83m+fheGOXN27+BtE2y3eZ3W4zG8ZuZym5iKacGmEYnTERUTy230Ag/Q8K/gGYhEEWmLiZi6mJQiSJiYSiSJiYJgCJCYVdSEiYmJIkmJXvwfTR8AAITYRiZYsuFiwarczVwyWtM2RutcN2jNa1a42GNvja5MrluAKYyCD/jDM/jDNDlzdsxwvlnlWo4OETM3zu+qD/gSu/gSvDGWpur1usxxxmrRPDKuog48BeblBE1IhMple/P7z5QAhNhDTJkyt8zFgtYMGzZa0assS1w0aN1rbLiyscWNi0csWwAqLATiD/jSA/jSBCJd4nd7idTyrlwjBFzz8TjUVETG23GOKZ5eb5nWKg/4EJP4EJQ79kOE8FRUQuLud5lmZnc5vM5qdXhwV08XxNTqE6UOnGEEIRRhFCMJymnCMJySigRgEIwiRjGuHl4XKITYRlb5MeRm3xrWThqzWtMzlutcYmGZbhw42rZozcYWmZmAKdCiE/Gdd+M68x4suTPm4OTDC6rDKsVYyjFCEqTwXzJUAg/4Hcv4HczjwurreM1cXi6mkIQmFb6d6ncCE7GdHDhTThGEYIkSJCJGEYzrl58XgoCE2EN8bRw2wt2K1xjZNlrRzkZLXOLDkW42DJyybNsrRi1bgCpUBSoP+Lsr+Lr3q5cxxvp5fbnWYtKmK4YxiKUTqxOa3GZZG7leprUcsYjWeWeaD/XJfrn+TnyHLmwumkcpxSWct7zO18YuyXDOsOg8CtUqU3nLLmnjQg/M5yuUxBE2slMwJoRMSAiZhKYmJRMTBNJZ37O6wITYQxZY2TbKyYLWbbKwWtMuNktcM2zBbhytsjZphatGrdqAKnQE/g/4tqv4tqeWYvLlzO/bv28HVxmLlcxEVWNY1XCtTiZueM5vd8b47zmuagIP9z5+6b8Djynk79i6q/AmNNVisVC7u+Nzc3Ob475xzjeLiojFY5VOOoIThZMPTLSpSUidZxjGMpwRhGEYRSjAEIxlGARhOCMdPRjDkACE2ENMbXMxcNWi1lic4VrTFiyrcOJhjWtWjlzkcZWzPJicgCpMBP4P+LBT+LBWrOs1zxmJq8XCYuKxXLhw1rhCc5zvedzmdePwzi7xOHByxOoP+BHT+BHXr069OtYupxMRFVjFRBO7ze2Z3GZzWacHbHLljlGLm7zeesoPHQuSZTFzJJMJgiYIkmBMSTExKJiY5+b4b1CE2EYm7RuyaZGS1rhxOFrRxiZLcONi3WuW7ljmYZGmVw4zACnsng/4sbP4sc9c+G7c641x1nhnhGNVjHKq1GsRERxxx4oP+Bxb+BzXtvgcGr6Z1PCdTious3m+O+O88cc8ayITByo+AZWpSEIEZxinCcIoyihGCNZ4ejPAAITYRkZZcjbLjzLczFvjWtGmLItwuMLBblaNmONtmysM2FuAKhwKVAYP+Q1r+Q2fk69OvTny58geJuIipxNTVpznc8853KVGJhFR08HwJjpE4URWqrGMRSEImsrnO83xzee/TqHHhz5eDiLi4Tac53njxzu0MY4RiKhwntnyt+ByAg/32X77elXEzF0DgmMViMKiohCLhldzeU2TM8/A8Hp11mLDMZTM3ElTEIi8SqYmpwujr058u/bw6jN3u8zZDFTURJERGmqazy414EUCD8jjETcwXMyEwmUXVwTUkxMTF0RdSAETEomJhMTEgiQRKBExEhW6uriZhEkSRJEXjNTFlxd53z82a9QAhNhDdxjcZmzLEtY42Lla0xuWy1xmasFuVo4ZZnLdzjx4m4ApxIYT8k+X5KA82XIy5Fr8CeSmq2SGCkkqo3a9OfgiD/gKi/gKjcubhxcucXVxcJhdXLOs3G4WjHZOCSCBCgljijglilijIYIYacbh4I9YAITYQ3YN3DjMxxLWeJvlWtMmLGtwtcbla1bsWuRhkcMG+PMAKmwFCg/49Mv49E+PLOst3nn06+Beo4TwmIq5nc553m5lCsRjhrh06dNaw43333z1jvXHmg/3pX71PfLOlSq9b1dFXETE1mpROIqKVMWm5m8xdyrdTF8EY6oTVyJx8BwhSEpSojWMUaynKspyCBGEQIIRhEjEiK4+ejyghNhDRvkc5mDhgtZtGbBa0as8K3CzxNFrFg0zM8mbDmZscIAqlAUKD/jqg/jrF7X43g+Brfbv5GdV0rhwpRN3xveb5zOWZzw48LrGqxUaRiNVjFSz32IT8Cxn4FhaYZ5s+jTo06sMK2xww3rfDHHCaNJUhaVIQpg16tuCKKUoUlCicJo1oiITZyIw8CilCBFNECEYRhFCKEYIwRhOEq0rARhGCOPtynyghNhDNqxy5nOFmtZucuJa0xMW61xjwtlrNm4a42LHM5csW4A0BGgEXAQosAgpXVdAKQNAwITYQ0yOW2LKxZrcbRvkWtMeXMtcY3OFa1yuGzHLibsMzFsA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MFHAOAgAQdBPwEgAEBEHPP/lI2fLJJnmX0vYvjlPwCDgRIEEU1CEgQRP//A0U1BQM4C2QZIDIJAJCbAwE3wB5FMwkAkIICAdvFHkU4CAD+AwB7hdI0Ek7ApD/TAKQ/Cs4Ba4P9T5+pN4VEVwnWsarGsaU4ILxN24xmurN7z148d9ee953PG75zxnjOZus0qoisVVYiCpiI6eD4ET4EzE3GU7p3g/44Xv44Y2rrOOOuNXE6zCJq6uLXMzMXNxznOZm7iLjdTMIxERwvDEcGIjE1dJqVERbW+HHwtqRCccerx4PVRCbSyRNXEyImAmIkq4lMSqYmrhcTCYVeLgsuJIERJKyYmIgiYt7vhz4QITYRmzZGzXK1cLWmFmxWtGDNwtcZMuZbiysMTBrkZ4nLLGAJAQqAA8ABhfTLemjqtsW2BRThILpsFJRNgoLIqIqrIpoaJIoYkMccscdM6eWummnB34W3D14mnC1311x30yzwxywRTUUUSYCbAVWYTDYTCWYq7AWVTUSSQwzy224HC4HF4PH3423D211iqq7BYDDYLBXYKq6SqJDPPfPfXXbJKGMhmmkmkkkkmmoqkmoookooouwGAwGIw2Mx2Q3WP1GTxeVAg/44HP44G5q10HTr5HGpiZ3xzPNxbld5Tm5yTdyu1qjXDhjhrhGIxWNcMa1rWI1VacoiZ3134PXj1431453zzO5mIxquXDp06du3Tt24aOM9c9+PPnz7+D159ZmNcuWNeBz5HftxoVEUmJrcFGJbrcXWOHDweHPn3IP3O3j8+NrlKZSBKCYQESiYkExEpqYRBEliUSJiVgQqYmCJTVxMRMKmrgmYsSTIRNVJEwRITJExMImEwEoTACJX6/op+HAhNhGRg0xOMuNstaZXOZa0aMW61wyYZlrRgwY5GjNy2yMcwA==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dHAOAgAQdBP4F1AMBEHPP/lI2fLJJnmX0vYvjlPwDCEgQRP//A0U1BQM4C2QZIDIJAJCbAwE3wB5FMwkAkIICAdvFHkU4CAD+AwB7hdI0Ek7ApD/TAKQ/Cq4BVIP+LYL+LYMHOGUzSo4Ea0xVMXNuM9+nWbteaiMYeROFSlmMt1czcplMzF8t8LCD/jo8/jo9B4E4xFRud31PNjOdzLUY1wxwjs4VjETlvn3ePebi+EcK1GmMRitYYlG658PFvuCD9LbOZzaZi6uExMTE1dSiYQmLqUxJdSIRMICYkmJItLN+H574CCE2EYXDVlkb5XK1rmcNlrTMwxLcLFk5W4srBxmy42GZkwcACokBMIP+MjD+MkXeOsZWhjXLh24cuHCpOM543vju93cTiO3XprfgAIT8c1X45r77K4JYKUpCEKTjG8L3x48+O+O84ztKVsEsVKM2fZtwTIPzvM7+nMsxITF1MTAhOLImJTFxc3x8HyegITYQwctMOZhmYLWDnJjWtMrjEtcsm+Va2wucjPLmzYsrbIAKkgE3hPxq3fjWB0cPhcHJeN8MLwjCVLUtSlIWhBKsqxlVOWOGFjjWMI2jkrmAg/42bP42X+u9cK1w1w1wjEzDO5vOb3XGusXzvje4u4iqqqrUcOOOYIPwvceb5dpXBMJiYmJJiYmEUITMWSlc8/D8XkAhNhDhkwxscbXMta5G2Na0cMHC1w0wsVrDIybtGbZkwzNswApcGIP+NuT+NuVV7i5lmM4yMX4ghPx00fjppZs/AvKUpRlGUIVRww4IhcthodPHHAghghghEKefG34wITYQ2bsGzFxkbrcTnHkWtG2PEtcZm7Fa2bsWONu4at22JkAKax+E/HVN+OqfJrvHDG88cbxhKGDFbJbFTFLBPVeQg/43VP43VXTj0ns7V0rSl5ndt3c7neyEzdSPPvOKcITlOEUSMIop5+m4gCE2EMWLbG4ws2C3NkYMlrRm2ZLXDjNkWtXDRvhxuWWRo2YgCogBNYT8dmX47OaBwL0lSkIVleV43jG8a1vW961mMGDJi1ZtmTRgtmwzyoP+O5j+O4nuF1Eym5bjbLMxEa4Y6cOHDGEWvLd3nccd5ITR0HXvOEQQQjKMIxhGMIowCEZRIBGE7+AYuoAhNhDhw2zOHLNutzMMjVa0c5sy3C3csVrZtkbMGGXE3y5moAqGATeD/kJs/kJ34HiceE4iM1mNtxxXvN5TF6mqhGmq1WKrhUazyuCD/jv+/jvt8E61cRMSlc88cSKqsViqrWNVUUkzG87478Ge8oTlbnTxxRhGEYQIRgiRhERhEIwIwAjO/D4LcCE2ENG+Rw4Zs8q3E5asFrTE1YrcLFs2WsMOFuxysczVwxwgCmceg/5HZP5HWeZO5vOc7vMxFcOHLpjtXbONgIP+NvL+NvejtGscuXKKqE724zxnjw8FzIXUTM7WhhhhQAhghI0dOTtZYCE2EYcOFk5ZsHC3DkbOFrRzlwrcORmwWs2rZpjYY8eVgzxACooBNIP+R87+R89y59OviZhicTGYzd5ze7zc2RGEVGsa4a5dOEeBxjaD/jqq/jqreJ4vbv4HONzu+LjGYimr00xrHDWsYwTN5zPHjnfHYITRysvBnMnBKcAiRhFGEUYBCcpyiQjCuPsnYCE2EYWzXGzzNWy3E5atVrRhiZLcOJhmW48OXDjzZWTJwzxACm4jg/5M6P5M4et7ZZy3tMtY4cOHDpjWscI5c+lyg/46VP46aVbRUVwjlwjlFElxeGcz489+IITB3IT8AowjGAQjCcpiMIpxw6+DPkAhNhGFs3zZmrJqtw5WeNa0csnC1w1Z5FrNhjwt8LRk2ZY2QApwH4T8o3X5Ru8N8c7xxsKsoSwUwZsmTJg0SxYcVwCE/Gzl+NnPVGWKWK2CWSNoK3ne+GOGN47Y5aiF000GZwsAISFBHBBHAhjltxdMeoAhNhDNnhxNmTJyty48jha0YuW63C4bsFrNq5buGznHmY4WoAptI4P+TsT+TtWuRdVcE9OvhZ5TwRiJLrr064mE/HMR+OXmeMzZ9mGU5Z9m3NlhMRgUrbHqzwmAhORxJ8ffFGAQIRhFEmTnPDt0x7whNhGPDmxtcjRstwuWeRa0xYWK3E1ZMlrVnjYs2rVvlaZWoAptIYP+UuT+UvnwuvQq6iYiIqVYVEVcb14PDiCE/Hc9+O4/PORr1a6VrOdZTpO0aSjaOTDu05CE5mx1boxCMoyjCMIpxjGc6468HMAhNhDTKxyZG+RqtZZW7da0zNca1wzcM1uNowbtW7jCwws2QAqHATWD/lZa/lZbGceDjebvMwxjWOmNYrV0qS5zO+O73acPA8fxqsCD/joA/joBHPlz1OsYxrFYRN3O5zu85vjN3aUTSsRjpz5cuYCEt4APAcZwiCAIkUIoRhBGCE4IoThFO/Nyx6AhNhGTK3cscrnEtZYs2Fa0ZY2K1zmyNFrhlkytcLNoxbsWIAqRAT2D/lhI/lhJa7rznO4zSsco6BqorVRGJi85ucwRFmd7uWeXPwnQg/45uv45u3hb1w4Vqk3njvd9R4Ljebsqoxjg5VwxjGKonGdtx4PF44CE8CQh36xIwCMIoRQRhGEYTlERgRgBCJCKccPD3uYAITYRibuXDLNharcLhs3WtGmJytxMHLBa1yZmuNw2a48eNmAKkwE4g/5cCv5b/7x4NceHj1uc3cTWqxy4PEYii1rm7jnHG953vjOb11kAg/46fv46g+fgd+nXpz4S01EVcSnr43NMTF1eLjE1eJiKzGZnm752hOFyt+mM4znGcIwIwjCcIkYRIRlGEIwEIwjCKKde/F2gITYQwbNWTltiyrWjDFjWtM2TEtw4sONbkaNcmNuyyMWTTGAKbCKD/kOw/kOxnWS6Vbhx8CcYxyxisZq5614c94P+P0L+P0PvHTr069HXo69MwjdRMppCIiCFwmOwMccsssqMghgghBCJY78zA1QhNhGJqyxOWbFktyscbla0Yt8a3DhbMluRgzyuMLNlkaN2IApwHofyIHeRA8AQmEKBQaRSa5XbBYa5XaRSZ5PZ5PSH8gJnkBNAE1miYzCVyqVyqQyCHw6AQGJRODQchOdq4eOE5xjOJGUUSKMZz4fHlQAhNhDDE1yt8rNotcZMjda0Z4my1wxy5lrZs5aNGzlpjxtG4AqPASKH8lNHkpfQSGwGAQGGwKFwOCwGBoDAJJQaBL5dGYxAoHJJLSobBYJAQIfx6vePXGCwaAxCGwyEQSBQSCQaBQBApjXK7WKzVqvUKjSKTOpLCYPCQIWbMYOeOCOCOOOOKNBCQQoYISOGvQodUCE2EZceZu2atGy1lmwt1rTIyaLXDBw5WsmuZs0cMsLbJlzACpgBM4fyaWeTS0BQaAp9OT2eIrFCZTNTqfNpupFJSCQwKEwGCkBgEMicSIBAYUCH8fpHj9JAQyGptN1EoqcTknU7QSCwmEJbLFJpFBj0CgCCQSCQiGwwh0PgQITF3IO/eKMIkEYRjCJAIIRQjCcIxhFNfHxcMfAAITYRhZMGTbM5ZLWjJowWtHLHItcZmzFa5wtmmFpjYsseTEAKtQE6h/J6J5PRQisUhcKgcChEJKZTZ1O59P59P0+n4kUjg0Hh0PJRKSiUVSKTMJjKovA4BCYNCYBBwIfx9VePquGQGFqVS6lU61W6FQyUSmPx6czii0RP58KpVaJRZ5PScTkj8eU+nUejUWTQCCQGCQKBgITqanJ4KMRGE4IRhEhOEZRhEQjGEkYQjCKaMJxnv5p4ICE2EMG+Zuzctsa1viw4lrTIwxLcTTGyW5GGXNhzMszFlmwgCqUBQ4bysbeVjdCQoIyNIaHQ0OJaXiouMjZCRjo9LS4AAwFgOsrb6bgIAgYCBjJGDjyH8faHj7RQ2GAgMAIdD0QiIo1Hnk9oVDplNoFBUSigACBQOfz6uyqBwCAwJAoDAYBAAIThMeOMoQSiJxIoyjCMUIxAhEgjCMIyIIwimjGVb+BTmCE2EMsOXLkY5my3EwZtlrTIwyrcWVxhWuXOVy3Z5mjVvhcACjYFgv7HC/scMIL+tHP60dCD5OfMITYRlwsGTJk1ZLWrhtjWtMbJitc4W+Fa5x4XOHLiyOGjhiAKvgFmg/4j1v4j1w58ufLr08HwO/by+FrTQZcY3eJrljXDhiqRnK7iIrVY0qCSJhdXeb3u9za0Jne+fHvnnpw6AIP+G2b+G2cImr1vGYnGYElSqKqMITcReFRiKZTc5uS5uZzeb4znMoxU8lLjMEIxrV9s9OLIg/C8K9znaUkpSmJACYJiUSiamJhMSACJRMTNSERcExMSJmZ34fqxoCE2EZnGbM2bNsa1rjzNFrTNkbLcLNtiW5GTNy5ZsWzdyzzACs4D2QKD/iNI/iNJHXoAAAAHTqdOrwPBdu/bv4Xh+NxRJPPwvD8DwfG5xDGYrdWujDSkSy3VzEoSSnn4Xh9Out1cSTEkRComOPTrjN116eH4Xj8uXj9MkzNXAmJLJi6ldLhbG6KmpkWq2JhExEqmkY5eD4AAzjgiKipRapmomoImkTEImJmJlcTV1TEXE5u7zMpqamLqVxMrrdZu7zO8zlmbnM3Ns3PGue8+C8fwfLCD/h6S/h6TAAAAAHLma2xlret8ufC5RcTOM8OPK4QVdSREQqYuZZTFwuppdShz8Lw/A8HwPB7d/A8HwtoiYTjNLdfC8Pt36denXwvD8Ljx8TjdXExMWJETERdTNTEiJJiLiamiC8ZqYuBJMpvGQBy59rYQ1NKhBcJkmYmJLi4uJkSjNTMTExExE4QEXBcTMkzqcQotMpoiJiIqqx0rwq1Agvwx+AbO7t6tkqEqUspLLKlSiUWSgJubJbluUABKJsubmy5QsCUAAEssFlllliykoAJUoLlALLLLlJQCUAsWAAShLvNllZQAJSbAAgUFgEsqUE3KBZYWDe/h3r8JACE2EOMrBvhw5MK1zlbZlrRw3wrXDlvlWtG7Nxkct2Lhq4b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YHAOAgAQdBNYGpAQBEHPP/lI2fLJJnmX0vYvjlPwDCEgQRP//A0U1BQM4C2QZIDIJAJCbAwE3wB5FMwkAkIICAdvFHkU4CAD+AwB7hdI0Ek7ApD/TAKQ/CuoBeYT8MzX4ZrdG/dp0bdmfNlyZcjLkz5tNJxjOsZ3Jk4kZwhGUpwolina0pSopKVIWlJKEKTohKEIE0KxijOFYTTlWNa4b5Z4Y3ohCNNePfze6g/4XvP4X0fC8fxvD8Lr069OPDenHhdZwRWJ1dTEzi8QxEMXRMShAq4RMxaY3FXMXOZ3N3dznc3eZyu7ImJiGW4lW+3TGgIPyJzDM3MympVcTEymJIBEiLq4JiYSi4iYAiYiZgE1cAi0AhME1cCYuF34ft2+AgCE2EOMTFmzxtcS1u3xsVrRhlbrcLbC5W5MjLG3xsWbJxixgCsoBYYP+LOz+LPPHPl16c+Q66m43EpxcSRdMcOvThVYqqxCpN3vjfPNypwnxGo1NWudzfGbm7lecWxPgX4VAg/44tP44y/E8PwufLnyFa1GMVUxKYvMZzM9458745u5jDGsa1rGuFRETmePXHfjd5RVa1rHCtaqpqYu5vceTPhiD+APLiLu7tMzCUTE1nFgiQRdSi4JiYCJiYuAIurq6kmpi6mJJmb6+68ohNhDPI2b48TLCtas3GFa0aMMK1wyxZFrhgxZuMrlnhbs2oAqHATKD/jIS/jIJ3PHh5es3NyxGKxyrlqtRUW3nO83xmUsTyO0Ug/444P44757eT5HHwo5RwjVxcXNuN5z1vjm7iUKVUYrgc+HUhOJzI924TlOU5TgnKcAQjBGCMIwjKsqo1z9GHGAhNhGFqzxuWzFytZ48TZa0w4Wi3DiYt1rdozcOWGHM5xMG4AqQATGE/GrB+NWONYxrGN51nNKGDBiyZrYKIRrhrhw3x1rGdI0xQyM2fkCD/jaI/jZ5uq4RjhHLUVMZb3vfHjvvvnvMpw1HBqo1HDv4Xh9ghOxih4BvKMIwjBGEYRhFCcIoRgghFKcJwnCN2fmz5AAhNhGPI2YNGeZmtYsmbVa0zY8i3CwZOFubNkZOG+HEzYM8QApeF4T8bv343k9WXIvCac0ZIWjqx7KghPxyffjk7nezIlTFC0YxnPTbbHOAhpqkV8TBwIEDAQaHhZeXg74hNhDjIyasnLdityMsLBa0bM2i1zmcNVrdiwzOWzZhhZNG4AptIYP+O9b+O9dOcutdY5t1mpqqquHDXDtw8CekgIT8bCH42EWhXRPFHJHAtGUSF51vPDfPi2rghNHQr04whFFOEUYynCIRTnp6LcAhNhDZi5c5G7bItcM2+Ja0YuGS3CxbNluZpizYnObFmyY8wAqMATSD/jrm/jrT8PwLViKrVRUxc7zved7zvN7suIjhrhy5eBy7a4OWYIP+OhL+OiPt4fgaiqq7vnfVzrjTDEYjFVjThGo0pd3O48XXUITR0p9XGECCU4RhFGE4RlWUYRhCMIwiEU2Hp4Z9gCE2ENcjfFjb5Gq1jlaZlrTC1xrcLVqzWuGLRriYs3GHI3ygCpYBOIP+RLL+RLvdxcbbjc7jOJ4Y4Vy4OWo1FJvOZ78t3K0wnF8OPSdAg/42GP41++uqjhHSeUcJxlzz348ePN483u0YxrhweA4VqoiY41zrw9cZhMHSj1SUUIxjCJCcIowiE5ThGU5SnBCcoxRjWOHPw4eAACE2EZW7bEyYNXK1o3xY1rTJkzLcLBvlWsXLZqzxOcmLLicgCoQBMIP+RfL+RfNjLw8bvjcTUcq8Dp04YxDOd53m83mczcTGs+AAg/45hP45hXPk5+JXCuFQvOb653nec2uInUxSoxFVrcCEydysvBMYwjBCEZRCKMJyiQhGCEUYThOccu/PgCE2EYW2Ro4wuci3NlxN1rRrhxLXGZjhW5HObLhy5GrBtkYACmUdg/5KTP5KTevHnPGeeLqdMRqMYrlw6R4WKIP+NgT+Neu8V0jg4TqatLe56z3jxXgyhYtUaWEIyFChgRoYZ83TBmghNhDdgxb48zBityMsrha0asnK3CxzMFuVgzbt8LPIxY4cYAqFATKD/kk0/kk18TNNThEVF62u5zueN8d54zO8bxPBwrhy6cK7b6ZAg/45zv45z+UygtnM8W4zF4vF4VqsYjwr6FVcXccddZ7ghOtih36xgIAhGCMIwjCcBCKEYRhNBOddPPUAITYRlbNWeJvkaLWbDFkWtGbhqtxNcuNbkxuGbXK5Ys2zFyAKgwEwg/5P/v5P/3Hjznrd3ng1jljXDHRSKzGW7m93vPHjnnHfpXKD/jiC/jiDeH4U9J4Vpq7ZvN8+3GoRREITUry6vBrngITuYJd2qKMJwjCcJwIwiIRgRhCKEYRhON+nlc4hNhDfC4zMmOTKtYsW2Ra0bZmS1wwxNVrjLhc5GOVu3YNcYApjG4T8o3X5Ru9OjLkx4hipgtkpgklWOmGO4IP+OLj+OLnv248N6DON43V1V9O/bOiE3RvBCM4xQiE4xnHDr4M+UCE2EM8LRw0ys2y3NkbslrRkwYLXLbFmWt8LnE2Y42zRhiaAClUQhflB2+UI2azFXXYbAYC6K6mXBoT8dSn46hc7KvCEbN1c1Ya4hoK3hUCgYGDhZWpRgCE2EYmDbK1bsci3CyxNlrTJiZrXOTLkWt8TVg5ZNWuJs1xgCrUBQ4X4/kvj+TW2CGFDDLBHDgM3hI8Rn89k8kAZrExQzEkcMMscMscZXVbZbZLJNOxWLIfx52ePO1AYAIYgiEQCEQOGTO1TeCTmyWWlUsAncigsEgsAgSAQSCQaBQiCQSLzab0ik06n0ik0ajzicppNQISnadGdYwjCcoxgigiAihEIRhEhGEYRhGUYiEU08PTvDuAhNhDhwya4cbLGtwtHGRa0zNXK1w2a5FrXCzatHLhs1a4swApiFIfyDGeQX2HkjkUjkUzmUzmUvl0hkACH8fY3j65hpTKbSqXVqvXK7TqfPJ6AhrSGgK2NgEFAwKBQcHJ1qBugITYQwyuWzFw5aLcblo5WtMONmtc43LZa3xtmGNhiY4WmZoAK5AFGh/IjB5ETYPC4XBYPAYTAJFU6lW61UahOZxD4dIJDRqPXq/Xq/TqfOJzII3AYGCUyiEwiCwCBwCEwCCwGBxibzak0in06s1io1CbyiGQQh/HzV4+dYJAoTDIBAoRCo/RKLWKzZrPVqvTqfPp/JJKSeTU+nWGwVebQCOAo1HrVbtExgkBgUBgEHTetVudTuNRuLxah0KzySBwUhKdZ1awlCcoRlNGKKaaKCEYQIwnCCMIIwQIRgjGEUUIxw6ejCPg4ITYQ0xMMTHG4YLWTlk2WtG7jItcMseRbicscmHC0YOMLfKAKlAEshvJBR5IL4WHh4WDgYuCg4iowDgAFFAQhAw8HOqipgoMgYCAgYCBgYACH8eSXjxhgEIgUKgUCg8ChMHn9croKTFoAhkEh0KJ1O6VS6xWa9X7FY7JZa9XwhOhqd2caThBGE0YxIwjBBKMIIkYq338dkCE2EOWzZy4atW61w4xNlrTNkbLXLfM1WsmrFzmYYWjXG5cgCo0BLIbyWueS0OJQcXISIQMBHx0rEQSCgoOCCEhRfX+Ep2IgIaLhZGNAh/H4B4/CYBC4NCILBAnE5pVLsEngKATmtVuhUMmk1FJpFfj0FgEEgkAhUACE43CdHKSjCCaIjGAigQIRRTryePF3gCE2EMWuLLmYM8K3G5w4VrRqybrXDlviWtsThm1Yt8eJk5zACsUCyAGD/hYw/hYnvPTqDevF0y3FxmLTu85m4nDTU4rHDGOFaYVWK1wjhFJm0JqVbiZmZuM5hNTSJmWZublOrxEF7ned74zxvjO8zm4shLEzUyhMxFVjWOmNcK1np18TeI1qtY1WpqYkiaqpRM8448/Dg/4dQv4dUXTr0B06+NxqqrGI1ERVwuLrdXU1m5zebzMrhJMxariomiImYjOM1NTNTFomZi4Jq6kus4JgiFRiNRiqYmJTEIipFxKayzmeN7mZdfE8Xtxm8xa4MRVYxUVU6Yrlwryq4YCD8DhvO1xJExcRKJF1cKQmpXMTF1IARKJRJEkTExKJExMAAESAIkRMIJiUZq4mE1dXUoupESRJMSmEwgiLqSLiUSiYJiY3x+B4fAwhNhGLG4Ys3LFitYNcLNa0cYca3DizNVrVlib48uHJkyZMQA==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10999</TotalTime>
  <Words>2741</Words>
  <Application>Microsoft Office PowerPoint</Application>
  <PresentationFormat>On-screen Show (4:3)</PresentationFormat>
  <Paragraphs>1731</Paragraphs>
  <Slides>52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Dark 3410</vt:lpstr>
      <vt:lpstr>Side Bar</vt:lpstr>
      <vt:lpstr>Gates and Logic</vt:lpstr>
      <vt:lpstr>What came was Von Neumann Architecture?</vt:lpstr>
      <vt:lpstr>What came was Von Neumann Architecture?</vt:lpstr>
      <vt:lpstr>A switch</vt:lpstr>
      <vt:lpstr>Goals for today</vt:lpstr>
      <vt:lpstr>Better Switch</vt:lpstr>
      <vt:lpstr>Atoms</vt:lpstr>
      <vt:lpstr>Elements</vt:lpstr>
      <vt:lpstr>Silicon Crystal</vt:lpstr>
      <vt:lpstr>Phosphorus Doping</vt:lpstr>
      <vt:lpstr>Boron Doping</vt:lpstr>
      <vt:lpstr>Semiconductors</vt:lpstr>
      <vt:lpstr>Bipolar Junction</vt:lpstr>
      <vt:lpstr>Reverse Bias</vt:lpstr>
      <vt:lpstr>Forward Bias</vt:lpstr>
      <vt:lpstr>Diodes</vt:lpstr>
      <vt:lpstr>PNP Junction</vt:lpstr>
      <vt:lpstr>Bipolar Junction Transistors</vt:lpstr>
      <vt:lpstr>Field Effect Transistors</vt:lpstr>
      <vt:lpstr>Multiple Transistors</vt:lpstr>
      <vt:lpstr>Digital Logic</vt:lpstr>
      <vt:lpstr>NOT Gate (Inverter)</vt:lpstr>
      <vt:lpstr>NAND Gate</vt:lpstr>
      <vt:lpstr>NOR Gate</vt:lpstr>
      <vt:lpstr>Building Functions</vt:lpstr>
      <vt:lpstr>Universal Gates</vt:lpstr>
      <vt:lpstr>Administrivia</vt:lpstr>
      <vt:lpstr>Example: Big Picture</vt:lpstr>
      <vt:lpstr>Big Picture: Abstraction</vt:lpstr>
      <vt:lpstr>Logic Equations</vt:lpstr>
      <vt:lpstr>Identities</vt:lpstr>
      <vt:lpstr>Logic Manipulation</vt:lpstr>
      <vt:lpstr>Logic Manipulation</vt:lpstr>
      <vt:lpstr>PowerPoint Presentation</vt:lpstr>
      <vt:lpstr>Predictive – logic minimization</vt:lpstr>
      <vt:lpstr>Logic Minimization</vt:lpstr>
      <vt:lpstr>Karnaugh maps</vt:lpstr>
      <vt:lpstr>Bigger 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(1)</vt:lpstr>
      <vt:lpstr>Karnaugh Minimization Tricks (2)</vt:lpstr>
      <vt:lpstr>Karnaugh Minimization Tricks (2)</vt:lpstr>
      <vt:lpstr>Karnaugh Minimization Tricks (3)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Summary</vt:lpstr>
    </vt:vector>
  </TitlesOfParts>
  <Company>Computer Science, 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Hakim Weatherspoon</dc:creator>
  <cp:lastModifiedBy>Hakim Weatherspoon</cp:lastModifiedBy>
  <cp:revision>1408</cp:revision>
  <cp:lastPrinted>2000-08-29T15:15:59Z</cp:lastPrinted>
  <dcterms:created xsi:type="dcterms:W3CDTF">1999-11-21T22:40:57Z</dcterms:created>
  <dcterms:modified xsi:type="dcterms:W3CDTF">2012-01-26T20:55:52Z</dcterms:modified>
</cp:coreProperties>
</file>