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49" r:id="rId2"/>
  </p:sldMasterIdLst>
  <p:notesMasterIdLst>
    <p:notesMasterId r:id="rId35"/>
  </p:notesMasterIdLst>
  <p:handoutMasterIdLst>
    <p:handoutMasterId r:id="rId36"/>
  </p:handoutMasterIdLst>
  <p:sldIdLst>
    <p:sldId id="256" r:id="rId3"/>
    <p:sldId id="311" r:id="rId4"/>
    <p:sldId id="317" r:id="rId5"/>
    <p:sldId id="289" r:id="rId6"/>
    <p:sldId id="257" r:id="rId7"/>
    <p:sldId id="294" r:id="rId8"/>
    <p:sldId id="304" r:id="rId9"/>
    <p:sldId id="295" r:id="rId10"/>
    <p:sldId id="264" r:id="rId11"/>
    <p:sldId id="265" r:id="rId12"/>
    <p:sldId id="275" r:id="rId13"/>
    <p:sldId id="296" r:id="rId14"/>
    <p:sldId id="315" r:id="rId15"/>
    <p:sldId id="299" r:id="rId16"/>
    <p:sldId id="313" r:id="rId17"/>
    <p:sldId id="314" r:id="rId18"/>
    <p:sldId id="300" r:id="rId19"/>
    <p:sldId id="302" r:id="rId20"/>
    <p:sldId id="303" r:id="rId21"/>
    <p:sldId id="305" r:id="rId22"/>
    <p:sldId id="306" r:id="rId23"/>
    <p:sldId id="307" r:id="rId24"/>
    <p:sldId id="308" r:id="rId25"/>
    <p:sldId id="286" r:id="rId26"/>
    <p:sldId id="270" r:id="rId27"/>
    <p:sldId id="316" r:id="rId28"/>
    <p:sldId id="271" r:id="rId29"/>
    <p:sldId id="284" r:id="rId30"/>
    <p:sldId id="310" r:id="rId31"/>
    <p:sldId id="272" r:id="rId32"/>
    <p:sldId id="276" r:id="rId33"/>
    <p:sldId id="273" r:id="rId34"/>
  </p:sldIdLst>
  <p:sldSz cx="9144000" cy="6858000" type="screen4x3"/>
  <p:notesSz cx="7315200" cy="9601200"/>
  <p:defaultTextStyle>
    <a:defPPr>
      <a:defRPr lang="en-GB"/>
    </a:defPPr>
    <a:lvl1pPr algn="l" defTabSz="457200" rtl="0" fontAlgn="base">
      <a:spcBef>
        <a:spcPct val="0"/>
      </a:spcBef>
      <a:spcAft>
        <a:spcPct val="0"/>
      </a:spcAft>
      <a:buClr>
        <a:srgbClr val="000000"/>
      </a:buClr>
      <a:buSzPct val="100000"/>
      <a:buFont typeface="Times New Roman" charset="0"/>
      <a:defRPr sz="2400" kern="1200">
        <a:solidFill>
          <a:schemeClr val="bg1"/>
        </a:solidFill>
        <a:latin typeface="Arial" charset="0"/>
        <a:ea typeface="ヒラギノ角ゴ ProN W3" charset="-128"/>
        <a:cs typeface="+mn-cs"/>
      </a:defRPr>
    </a:lvl1pPr>
    <a:lvl2pPr marL="742950" indent="-285750" algn="l" defTabSz="457200" rtl="0" fontAlgn="base">
      <a:spcBef>
        <a:spcPct val="0"/>
      </a:spcBef>
      <a:spcAft>
        <a:spcPct val="0"/>
      </a:spcAft>
      <a:buClr>
        <a:srgbClr val="000000"/>
      </a:buClr>
      <a:buSzPct val="100000"/>
      <a:buFont typeface="Times New Roman" charset="0"/>
      <a:defRPr sz="2400" kern="1200">
        <a:solidFill>
          <a:schemeClr val="bg1"/>
        </a:solidFill>
        <a:latin typeface="Arial" charset="0"/>
        <a:ea typeface="ヒラギノ角ゴ ProN W3" charset="-128"/>
        <a:cs typeface="+mn-cs"/>
      </a:defRPr>
    </a:lvl2pPr>
    <a:lvl3pPr marL="1143000" indent="-228600" algn="l" defTabSz="457200" rtl="0" fontAlgn="base">
      <a:spcBef>
        <a:spcPct val="0"/>
      </a:spcBef>
      <a:spcAft>
        <a:spcPct val="0"/>
      </a:spcAft>
      <a:buClr>
        <a:srgbClr val="000000"/>
      </a:buClr>
      <a:buSzPct val="100000"/>
      <a:buFont typeface="Times New Roman" charset="0"/>
      <a:defRPr sz="2400" kern="1200">
        <a:solidFill>
          <a:schemeClr val="bg1"/>
        </a:solidFill>
        <a:latin typeface="Arial" charset="0"/>
        <a:ea typeface="ヒラギノ角ゴ ProN W3" charset="-128"/>
        <a:cs typeface="+mn-cs"/>
      </a:defRPr>
    </a:lvl3pPr>
    <a:lvl4pPr marL="1600200" indent="-228600" algn="l" defTabSz="457200" rtl="0" fontAlgn="base">
      <a:spcBef>
        <a:spcPct val="0"/>
      </a:spcBef>
      <a:spcAft>
        <a:spcPct val="0"/>
      </a:spcAft>
      <a:buClr>
        <a:srgbClr val="000000"/>
      </a:buClr>
      <a:buSzPct val="100000"/>
      <a:buFont typeface="Times New Roman" charset="0"/>
      <a:defRPr sz="2400" kern="1200">
        <a:solidFill>
          <a:schemeClr val="bg1"/>
        </a:solidFill>
        <a:latin typeface="Arial" charset="0"/>
        <a:ea typeface="ヒラギノ角ゴ ProN W3" charset="-128"/>
        <a:cs typeface="+mn-cs"/>
      </a:defRPr>
    </a:lvl4pPr>
    <a:lvl5pPr marL="2057400" indent="-228600" algn="l" defTabSz="457200" rtl="0" fontAlgn="base">
      <a:spcBef>
        <a:spcPct val="0"/>
      </a:spcBef>
      <a:spcAft>
        <a:spcPct val="0"/>
      </a:spcAft>
      <a:buClr>
        <a:srgbClr val="000000"/>
      </a:buClr>
      <a:buSzPct val="100000"/>
      <a:buFont typeface="Times New Roman" charset="0"/>
      <a:defRPr sz="2400" kern="1200">
        <a:solidFill>
          <a:schemeClr val="bg1"/>
        </a:solidFill>
        <a:latin typeface="Arial" charset="0"/>
        <a:ea typeface="ヒラギノ角ゴ ProN W3" charset="-128"/>
        <a:cs typeface="+mn-cs"/>
      </a:defRPr>
    </a:lvl5pPr>
    <a:lvl6pPr marL="2286000" algn="l" defTabSz="914400" rtl="0" eaLnBrk="1" latinLnBrk="0" hangingPunct="1">
      <a:defRPr sz="2400" kern="1200">
        <a:solidFill>
          <a:schemeClr val="bg1"/>
        </a:solidFill>
        <a:latin typeface="Arial" charset="0"/>
        <a:ea typeface="ヒラギノ角ゴ ProN W3" charset="-128"/>
        <a:cs typeface="+mn-cs"/>
      </a:defRPr>
    </a:lvl6pPr>
    <a:lvl7pPr marL="2743200" algn="l" defTabSz="914400" rtl="0" eaLnBrk="1" latinLnBrk="0" hangingPunct="1">
      <a:defRPr sz="2400" kern="1200">
        <a:solidFill>
          <a:schemeClr val="bg1"/>
        </a:solidFill>
        <a:latin typeface="Arial" charset="0"/>
        <a:ea typeface="ヒラギノ角ゴ ProN W3" charset="-128"/>
        <a:cs typeface="+mn-cs"/>
      </a:defRPr>
    </a:lvl7pPr>
    <a:lvl8pPr marL="3200400" algn="l" defTabSz="914400" rtl="0" eaLnBrk="1" latinLnBrk="0" hangingPunct="1">
      <a:defRPr sz="2400" kern="1200">
        <a:solidFill>
          <a:schemeClr val="bg1"/>
        </a:solidFill>
        <a:latin typeface="Arial" charset="0"/>
        <a:ea typeface="ヒラギノ角ゴ ProN W3" charset="-128"/>
        <a:cs typeface="+mn-cs"/>
      </a:defRPr>
    </a:lvl8pPr>
    <a:lvl9pPr marL="3657600" algn="l" defTabSz="914400" rtl="0" eaLnBrk="1" latinLnBrk="0" hangingPunct="1">
      <a:defRPr sz="2400" kern="1200">
        <a:solidFill>
          <a:schemeClr val="bg1"/>
        </a:solidFill>
        <a:latin typeface="Arial" charset="0"/>
        <a:ea typeface="ヒラギノ角ゴ ProN W3" charset="-128"/>
        <a:cs typeface="+mn-cs"/>
      </a:defRPr>
    </a:lvl9pPr>
  </p:defaultTextStyle>
  <p:extLst>
    <p:ext uri="{EFAFB233-063F-42B5-8137-9DF3F51BA10A}">
      <p15:sldGuideLst xmlns:p15="http://schemas.microsoft.com/office/powerpoint/2012/main">
        <p15:guide id="1" orient="horz" pos="1632">
          <p15:clr>
            <a:srgbClr val="A4A3A4"/>
          </p15:clr>
        </p15:guide>
        <p15:guide id="2" pos="28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browse/>
    <p:sldAll/>
    <p:penClr>
      <a:schemeClr val="tx1"/>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0"/>
      </p:ext>
    </p:extLst>
  </p:showPr>
  <p:clrMru>
    <a:srgbClr val="F4FF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10"/>
    <p:restoredTop sz="83553"/>
  </p:normalViewPr>
  <p:slideViewPr>
    <p:cSldViewPr>
      <p:cViewPr varScale="1">
        <p:scale>
          <a:sx n="98" d="100"/>
          <a:sy n="98" d="100"/>
        </p:scale>
        <p:origin x="192" y="600"/>
      </p:cViewPr>
      <p:guideLst>
        <p:guide orient="horz" pos="1632"/>
        <p:guide pos="288"/>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ea typeface="ヒラギノ角ゴ ProN W3" charset="0"/>
                <a:cs typeface="ヒラギノ角ゴ ProN W3" charset="0"/>
              </a:defRPr>
            </a:lvl1pPr>
          </a:lstStyle>
          <a:p>
            <a:pPr>
              <a:defRPr/>
            </a:pP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6D204EDE-8659-1A49-AD29-4CB64E1E81F9}" type="datetimeFigureOut">
              <a:rPr lang="en-US" altLang="en-US"/>
              <a:pPr/>
              <a:t>4/25/18</a:t>
            </a:fld>
            <a:endParaRPr lang="en-US" alt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ea typeface="ヒラギノ角ゴ ProN W3" charset="0"/>
                <a:cs typeface="ヒラギノ角ゴ ProN W3" charset="0"/>
              </a:defRPr>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C0E515BB-82CC-3441-A962-9AD5F81BAF6E}"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7" name="AutoShape 1"/>
          <p:cNvSpPr>
            <a:spLocks noChangeArrowheads="1"/>
          </p:cNvSpPr>
          <p:nvPr/>
        </p:nvSpPr>
        <p:spPr bwMode="auto">
          <a:xfrm>
            <a:off x="0" y="0"/>
            <a:ext cx="7315200" cy="9601200"/>
          </a:xfrm>
          <a:prstGeom prst="roundRect">
            <a:avLst>
              <a:gd name="adj" fmla="val 19"/>
            </a:avLst>
          </a:prstGeom>
          <a:solidFill>
            <a:srgbClr val="FFFFFF"/>
          </a:solidFill>
          <a:ln>
            <a:noFill/>
          </a:ln>
          <a:effectLst/>
          <a:extLs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ea typeface="ヒラギノ角ゴ ProN W3" charset="0"/>
              <a:cs typeface="ヒラギノ角ゴ ProN W3" charset="0"/>
            </a:endParaRPr>
          </a:p>
        </p:txBody>
      </p:sp>
      <p:sp>
        <p:nvSpPr>
          <p:cNvPr id="9218" name="Text Box 2"/>
          <p:cNvSpPr txBox="1">
            <a:spLocks noChangeArrowheads="1"/>
          </p:cNvSpPr>
          <p:nvPr/>
        </p:nvSpPr>
        <p:spPr bwMode="auto">
          <a:xfrm>
            <a:off x="0" y="0"/>
            <a:ext cx="3170238" cy="479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ea typeface="ヒラギノ角ゴ ProN W3" charset="0"/>
              <a:cs typeface="ヒラギノ角ゴ ProN W3" charset="0"/>
            </a:endParaRPr>
          </a:p>
        </p:txBody>
      </p:sp>
      <p:sp>
        <p:nvSpPr>
          <p:cNvPr id="9219" name="Rectangle 3"/>
          <p:cNvSpPr>
            <a:spLocks noGrp="1" noChangeArrowheads="1"/>
          </p:cNvSpPr>
          <p:nvPr>
            <p:ph type="dt"/>
          </p:nvPr>
        </p:nvSpPr>
        <p:spPr bwMode="auto">
          <a:xfrm>
            <a:off x="4143375" y="0"/>
            <a:ext cx="3168650" cy="477838"/>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6840" tIns="48240" rIns="96840" bIns="48240" numCol="1" anchor="t" anchorCtr="0" compatLnSpc="1">
            <a:prstTxWarp prst="textNoShape">
              <a:avLst/>
            </a:prstTxWarp>
          </a:bodyPr>
          <a:lstStyle>
            <a:lvl1pPr algn="r">
              <a:buClrTx/>
              <a:buFontTx/>
              <a:buNone/>
              <a:tabLst>
                <a:tab pos="457200" algn="l"/>
                <a:tab pos="914400" algn="l"/>
                <a:tab pos="1371600" algn="l"/>
                <a:tab pos="1828800" algn="l"/>
                <a:tab pos="2286000" algn="l"/>
                <a:tab pos="2743200" algn="l"/>
              </a:tabLst>
              <a:defRPr sz="1300">
                <a:solidFill>
                  <a:srgbClr val="000000"/>
                </a:solidFill>
                <a:latin typeface="Times New Roman" charset="0"/>
                <a:ea typeface="DejaVu Sans" charset="0"/>
                <a:cs typeface="DejaVu Sans" charset="0"/>
              </a:defRPr>
            </a:lvl1pPr>
          </a:lstStyle>
          <a:p>
            <a:pPr>
              <a:defRPr/>
            </a:pPr>
            <a:endParaRPr lang="fr-FR"/>
          </a:p>
        </p:txBody>
      </p:sp>
      <p:sp>
        <p:nvSpPr>
          <p:cNvPr id="9220" name="Rectangle 4"/>
          <p:cNvSpPr>
            <a:spLocks noGrp="1" noRot="1" noChangeAspect="1" noChangeArrowheads="1"/>
          </p:cNvSpPr>
          <p:nvPr>
            <p:ph type="sldImg"/>
          </p:nvPr>
        </p:nvSpPr>
        <p:spPr bwMode="auto">
          <a:xfrm>
            <a:off x="1257300" y="720725"/>
            <a:ext cx="4799013" cy="3598863"/>
          </a:xfrm>
          <a:prstGeom prst="rect">
            <a:avLst/>
          </a:prstGeom>
          <a:noFill/>
          <a:ln w="12600" cap="sq">
            <a:solidFill>
              <a:srgbClr val="000000"/>
            </a:solidFill>
            <a:miter lim="800000"/>
            <a:headEnd/>
            <a:tailEnd/>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p>
      <p:sp>
        <p:nvSpPr>
          <p:cNvPr id="9221" name="Rectangle 5"/>
          <p:cNvSpPr>
            <a:spLocks noGrp="1" noChangeArrowheads="1"/>
          </p:cNvSpPr>
          <p:nvPr>
            <p:ph type="body"/>
          </p:nvPr>
        </p:nvSpPr>
        <p:spPr bwMode="auto">
          <a:xfrm>
            <a:off x="731838" y="4560888"/>
            <a:ext cx="5849937" cy="43180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6840" tIns="48240" rIns="96840" bIns="48240" numCol="1" anchor="t" anchorCtr="0" compatLnSpc="1">
            <a:prstTxWarp prst="textNoShape">
              <a:avLst/>
            </a:prstTxWarp>
          </a:bodyPr>
          <a:lstStyle/>
          <a:p>
            <a:pPr lvl="0"/>
            <a:endParaRPr lang="en-US" noProof="0"/>
          </a:p>
        </p:txBody>
      </p:sp>
      <p:sp>
        <p:nvSpPr>
          <p:cNvPr id="9222" name="Text Box 6"/>
          <p:cNvSpPr txBox="1">
            <a:spLocks noChangeArrowheads="1"/>
          </p:cNvSpPr>
          <p:nvPr/>
        </p:nvSpPr>
        <p:spPr bwMode="auto">
          <a:xfrm>
            <a:off x="0" y="9120188"/>
            <a:ext cx="3170238" cy="479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ea typeface="ヒラギノ角ゴ ProN W3" charset="0"/>
              <a:cs typeface="ヒラギノ角ゴ ProN W3" charset="0"/>
            </a:endParaRPr>
          </a:p>
        </p:txBody>
      </p:sp>
      <p:sp>
        <p:nvSpPr>
          <p:cNvPr id="9223" name="Rectangle 7"/>
          <p:cNvSpPr>
            <a:spLocks noGrp="1" noChangeArrowheads="1"/>
          </p:cNvSpPr>
          <p:nvPr>
            <p:ph type="sldNum"/>
          </p:nvPr>
        </p:nvSpPr>
        <p:spPr bwMode="auto">
          <a:xfrm>
            <a:off x="4143375" y="9120188"/>
            <a:ext cx="3168650" cy="477837"/>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6840" tIns="48240" rIns="96840" bIns="48240" numCol="1" anchor="b" anchorCtr="0" compatLnSpc="1">
            <a:prstTxWarp prst="textNoShape">
              <a:avLst/>
            </a:prstTxWarp>
          </a:bodyPr>
          <a:lstStyle>
            <a:lvl1pPr algn="r">
              <a:buClrTx/>
              <a:buFontTx/>
              <a:buNone/>
              <a:tabLst>
                <a:tab pos="457200" algn="l"/>
                <a:tab pos="914400" algn="l"/>
                <a:tab pos="1371600" algn="l"/>
                <a:tab pos="1828800" algn="l"/>
                <a:tab pos="2286000" algn="l"/>
                <a:tab pos="2743200" algn="l"/>
              </a:tabLst>
              <a:defRPr sz="1300">
                <a:solidFill>
                  <a:srgbClr val="000000"/>
                </a:solidFill>
                <a:latin typeface="Times New Roman" charset="0"/>
              </a:defRPr>
            </a:lvl1pPr>
          </a:lstStyle>
          <a:p>
            <a:fld id="{184741A8-0DD7-664E-8C56-BCEA83386EC7}" type="slidenum">
              <a:rPr lang="fr-BE" altLang="en-US"/>
              <a:pPr/>
              <a:t>‹#›</a:t>
            </a:fld>
            <a:endParaRPr lang="fr-BE"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ＭＳ Ｐゴシック" charset="0"/>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1pPr>
            <a:lvl2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2pPr>
            <a:lvl3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3pPr>
            <a:lvl4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4pPr>
            <a:lvl5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9pPr>
          </a:lstStyle>
          <a:p>
            <a:pPr eaLnBrk="1" hangingPunct="1"/>
            <a:fld id="{D72EF423-F0BE-EB49-AC9D-3CC23B9821E4}" type="slidenum">
              <a:rPr lang="fr-BE" altLang="en-US" sz="1300">
                <a:solidFill>
                  <a:srgbClr val="000000"/>
                </a:solidFill>
                <a:latin typeface="Times New Roman" charset="0"/>
              </a:rPr>
              <a:pPr eaLnBrk="1" hangingPunct="1"/>
              <a:t>1</a:t>
            </a:fld>
            <a:endParaRPr lang="fr-BE" altLang="en-US" sz="1300">
              <a:solidFill>
                <a:srgbClr val="000000"/>
              </a:solidFill>
              <a:latin typeface="Times New Roman" charset="0"/>
            </a:endParaRPr>
          </a:p>
        </p:txBody>
      </p:sp>
      <p:sp>
        <p:nvSpPr>
          <p:cNvPr id="28673" name="Text Box 1"/>
          <p:cNvSpPr txBox="1">
            <a:spLocks noGrp="1" noRot="1" noChangeAspect="1" noChangeArrowheads="1"/>
          </p:cNvSpPr>
          <p:nvPr>
            <p:ph type="sldImg"/>
          </p:nvPr>
        </p:nvSpPr>
        <p:spPr>
          <a:xfrm>
            <a:off x="1257300" y="720725"/>
            <a:ext cx="4800600" cy="3600450"/>
          </a:xfrm>
          <a:solidFill>
            <a:srgbClr val="FFFFFF"/>
          </a:solidFill>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8674" name="Text Box 2"/>
          <p:cNvSpPr txBox="1">
            <a:spLocks noGrp="1" noChangeArrowheads="1"/>
          </p:cNvSpPr>
          <p:nvPr>
            <p:ph type="body" idx="1"/>
          </p:nvPr>
        </p:nvSpPr>
        <p:spPr>
          <a:xfrm>
            <a:off x="731838" y="4560888"/>
            <a:ext cx="5851525" cy="4319587"/>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1pPr>
            <a:lvl2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2pPr>
            <a:lvl3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3pPr>
            <a:lvl4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4pPr>
            <a:lvl5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9pPr>
          </a:lstStyle>
          <a:p>
            <a:pPr eaLnBrk="1" hangingPunct="1"/>
            <a:fld id="{4D943275-588E-D445-8E83-C031360622BE}" type="slidenum">
              <a:rPr lang="fr-BE" altLang="en-US" sz="1300">
                <a:solidFill>
                  <a:srgbClr val="000000"/>
                </a:solidFill>
                <a:latin typeface="Times New Roman" charset="0"/>
              </a:rPr>
              <a:pPr eaLnBrk="1" hangingPunct="1"/>
              <a:t>16</a:t>
            </a:fld>
            <a:endParaRPr lang="fr-BE" altLang="en-US" sz="1300">
              <a:solidFill>
                <a:srgbClr val="000000"/>
              </a:solidFill>
              <a:latin typeface="Times New Roman" charset="0"/>
            </a:endParaRPr>
          </a:p>
        </p:txBody>
      </p:sp>
      <p:sp>
        <p:nvSpPr>
          <p:cNvPr id="38913" name="Text Box 1"/>
          <p:cNvSpPr txBox="1">
            <a:spLocks noGrp="1" noRot="1" noChangeAspect="1" noChangeArrowheads="1"/>
          </p:cNvSpPr>
          <p:nvPr>
            <p:ph type="sldImg"/>
          </p:nvPr>
        </p:nvSpPr>
        <p:spPr>
          <a:xfrm>
            <a:off x="1257300" y="720725"/>
            <a:ext cx="4800600" cy="3600450"/>
          </a:xfrm>
          <a:solidFill>
            <a:srgbClr val="FFFFFF"/>
          </a:solidFill>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8914" name="Text Box 2"/>
          <p:cNvSpPr txBox="1">
            <a:spLocks noGrp="1" noChangeArrowheads="1"/>
          </p:cNvSpPr>
          <p:nvPr>
            <p:ph type="body" idx="1"/>
          </p:nvPr>
        </p:nvSpPr>
        <p:spPr>
          <a:xfrm>
            <a:off x="731838" y="4560888"/>
            <a:ext cx="5851525" cy="4319587"/>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42682532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1pPr>
            <a:lvl2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2pPr>
            <a:lvl3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3pPr>
            <a:lvl4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4pPr>
            <a:lvl5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9pPr>
          </a:lstStyle>
          <a:p>
            <a:pPr eaLnBrk="1" hangingPunct="1"/>
            <a:fld id="{4D943275-588E-D445-8E83-C031360622BE}" type="slidenum">
              <a:rPr lang="fr-BE" altLang="en-US" sz="1300">
                <a:solidFill>
                  <a:srgbClr val="000000"/>
                </a:solidFill>
                <a:latin typeface="Times New Roman" charset="0"/>
              </a:rPr>
              <a:pPr eaLnBrk="1" hangingPunct="1"/>
              <a:t>19</a:t>
            </a:fld>
            <a:endParaRPr lang="fr-BE" altLang="en-US" sz="1300">
              <a:solidFill>
                <a:srgbClr val="000000"/>
              </a:solidFill>
              <a:latin typeface="Times New Roman" charset="0"/>
            </a:endParaRPr>
          </a:p>
        </p:txBody>
      </p:sp>
      <p:sp>
        <p:nvSpPr>
          <p:cNvPr id="38913" name="Text Box 1"/>
          <p:cNvSpPr txBox="1">
            <a:spLocks noGrp="1" noRot="1" noChangeAspect="1" noChangeArrowheads="1"/>
          </p:cNvSpPr>
          <p:nvPr>
            <p:ph type="sldImg"/>
          </p:nvPr>
        </p:nvSpPr>
        <p:spPr>
          <a:xfrm>
            <a:off x="1257300" y="720725"/>
            <a:ext cx="4800600" cy="3600450"/>
          </a:xfrm>
          <a:solidFill>
            <a:srgbClr val="FFFFFF"/>
          </a:solidFill>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8914" name="Text Box 2"/>
          <p:cNvSpPr txBox="1">
            <a:spLocks noGrp="1" noChangeArrowheads="1"/>
          </p:cNvSpPr>
          <p:nvPr>
            <p:ph type="body" idx="1"/>
          </p:nvPr>
        </p:nvSpPr>
        <p:spPr>
          <a:xfrm>
            <a:off x="731838" y="4560888"/>
            <a:ext cx="5851525" cy="4319587"/>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15933974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1pPr>
            <a:lvl2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2pPr>
            <a:lvl3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3pPr>
            <a:lvl4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4pPr>
            <a:lvl5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9pPr>
          </a:lstStyle>
          <a:p>
            <a:pPr eaLnBrk="1" hangingPunct="1"/>
            <a:fld id="{4D943275-588E-D445-8E83-C031360622BE}" type="slidenum">
              <a:rPr lang="fr-BE" altLang="en-US" sz="1300">
                <a:solidFill>
                  <a:srgbClr val="000000"/>
                </a:solidFill>
                <a:latin typeface="Times New Roman" charset="0"/>
              </a:rPr>
              <a:pPr eaLnBrk="1" hangingPunct="1"/>
              <a:t>21</a:t>
            </a:fld>
            <a:endParaRPr lang="fr-BE" altLang="en-US" sz="1300">
              <a:solidFill>
                <a:srgbClr val="000000"/>
              </a:solidFill>
              <a:latin typeface="Times New Roman" charset="0"/>
            </a:endParaRPr>
          </a:p>
        </p:txBody>
      </p:sp>
      <p:sp>
        <p:nvSpPr>
          <p:cNvPr id="38913" name="Text Box 1"/>
          <p:cNvSpPr txBox="1">
            <a:spLocks noGrp="1" noRot="1" noChangeAspect="1" noChangeArrowheads="1"/>
          </p:cNvSpPr>
          <p:nvPr>
            <p:ph type="sldImg"/>
          </p:nvPr>
        </p:nvSpPr>
        <p:spPr>
          <a:xfrm>
            <a:off x="1257300" y="720725"/>
            <a:ext cx="4800600" cy="3600450"/>
          </a:xfrm>
          <a:solidFill>
            <a:srgbClr val="FFFFFF"/>
          </a:solidFill>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8914" name="Text Box 2"/>
          <p:cNvSpPr txBox="1">
            <a:spLocks noGrp="1" noChangeArrowheads="1"/>
          </p:cNvSpPr>
          <p:nvPr>
            <p:ph type="body" idx="1"/>
          </p:nvPr>
        </p:nvSpPr>
        <p:spPr>
          <a:xfrm>
            <a:off x="731838" y="4560888"/>
            <a:ext cx="5851525" cy="4319587"/>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r>
              <a:rPr lang="en-US" dirty="0">
                <a:cs typeface="+mn-cs"/>
              </a:rPr>
              <a:t>what</a:t>
            </a:r>
            <a:r>
              <a:rPr lang="en-US" baseline="0" dirty="0">
                <a:cs typeface="+mn-cs"/>
              </a:rPr>
              <a:t> wait does</a:t>
            </a:r>
            <a:endParaRPr lang="en-US" dirty="0">
              <a:cs typeface="+mn-cs"/>
            </a:endParaRPr>
          </a:p>
          <a:p>
            <a:pPr>
              <a:defRPr/>
            </a:pPr>
            <a:r>
              <a:rPr lang="en-US" dirty="0">
                <a:cs typeface="+mn-cs"/>
              </a:rPr>
              <a:t>why while loop</a:t>
            </a:r>
          </a:p>
          <a:p>
            <a:pPr>
              <a:defRPr/>
            </a:pPr>
            <a:r>
              <a:rPr lang="en-US" dirty="0">
                <a:cs typeface="+mn-cs"/>
              </a:rPr>
              <a:t>what interrupt is</a:t>
            </a:r>
          </a:p>
        </p:txBody>
      </p:sp>
    </p:spTree>
    <p:extLst>
      <p:ext uri="{BB962C8B-B14F-4D97-AF65-F5344CB8AC3E}">
        <p14:creationId xmlns:p14="http://schemas.microsoft.com/office/powerpoint/2010/main" val="1710569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fld id="{184741A8-0DD7-664E-8C56-BCEA83386EC7}" type="slidenum">
              <a:rPr lang="fr-BE" altLang="en-US" smtClean="0"/>
              <a:pPr/>
              <a:t>22</a:t>
            </a:fld>
            <a:endParaRPr lang="fr-BE" altLang="en-US"/>
          </a:p>
        </p:txBody>
      </p:sp>
    </p:spTree>
    <p:extLst>
      <p:ext uri="{BB962C8B-B14F-4D97-AF65-F5344CB8AC3E}">
        <p14:creationId xmlns:p14="http://schemas.microsoft.com/office/powerpoint/2010/main" val="851421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1pPr>
            <a:lvl2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2pPr>
            <a:lvl3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3pPr>
            <a:lvl4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4pPr>
            <a:lvl5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9pPr>
          </a:lstStyle>
          <a:p>
            <a:pPr eaLnBrk="1" hangingPunct="1"/>
            <a:fld id="{4D943275-588E-D445-8E83-C031360622BE}" type="slidenum">
              <a:rPr lang="fr-BE" altLang="en-US" sz="1300">
                <a:solidFill>
                  <a:srgbClr val="000000"/>
                </a:solidFill>
                <a:latin typeface="Times New Roman" charset="0"/>
              </a:rPr>
              <a:pPr eaLnBrk="1" hangingPunct="1"/>
              <a:t>23</a:t>
            </a:fld>
            <a:endParaRPr lang="fr-BE" altLang="en-US" sz="1300">
              <a:solidFill>
                <a:srgbClr val="000000"/>
              </a:solidFill>
              <a:latin typeface="Times New Roman" charset="0"/>
            </a:endParaRPr>
          </a:p>
        </p:txBody>
      </p:sp>
      <p:sp>
        <p:nvSpPr>
          <p:cNvPr id="38913" name="Text Box 1"/>
          <p:cNvSpPr txBox="1">
            <a:spLocks noGrp="1" noRot="1" noChangeAspect="1" noChangeArrowheads="1"/>
          </p:cNvSpPr>
          <p:nvPr>
            <p:ph type="sldImg"/>
          </p:nvPr>
        </p:nvSpPr>
        <p:spPr>
          <a:xfrm>
            <a:off x="1257300" y="720725"/>
            <a:ext cx="4800600" cy="3600450"/>
          </a:xfrm>
          <a:solidFill>
            <a:srgbClr val="FFFFFF"/>
          </a:solidFill>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8914" name="Text Box 2"/>
          <p:cNvSpPr txBox="1">
            <a:spLocks noGrp="1" noChangeArrowheads="1"/>
          </p:cNvSpPr>
          <p:nvPr>
            <p:ph type="body" idx="1"/>
          </p:nvPr>
        </p:nvSpPr>
        <p:spPr>
          <a:xfrm>
            <a:off x="731838" y="4560888"/>
            <a:ext cx="5851525" cy="4319587"/>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r>
              <a:rPr lang="en-US" dirty="0">
                <a:cs typeface="+mn-cs"/>
              </a:rPr>
              <a:t>discuss: why </a:t>
            </a:r>
            <a:r>
              <a:rPr lang="en-US" dirty="0" err="1">
                <a:cs typeface="+mn-cs"/>
              </a:rPr>
              <a:t>notifyAll</a:t>
            </a:r>
            <a:r>
              <a:rPr lang="en-US" dirty="0">
                <a:cs typeface="+mn-cs"/>
              </a:rPr>
              <a:t> instead</a:t>
            </a:r>
            <a:r>
              <a:rPr lang="en-US" baseline="0" dirty="0">
                <a:cs typeface="+mn-cs"/>
              </a:rPr>
              <a:t> of notify</a:t>
            </a:r>
          </a:p>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charset="0"/>
              <a:buNone/>
              <a:tabLst/>
              <a:defRPr/>
            </a:pPr>
            <a:r>
              <a:rPr lang="en-US" dirty="0"/>
              <a:t>Then</a:t>
            </a:r>
            <a:r>
              <a:rPr lang="en-US" baseline="0" dirty="0"/>
              <a:t> look at consumer method in code</a:t>
            </a:r>
            <a:endParaRPr lang="en-US" dirty="0"/>
          </a:p>
          <a:p>
            <a:pPr>
              <a:defRPr/>
            </a:pPr>
            <a:endParaRPr lang="en-US" dirty="0">
              <a:cs typeface="+mn-cs"/>
            </a:endParaRPr>
          </a:p>
        </p:txBody>
      </p:sp>
    </p:spTree>
    <p:extLst>
      <p:ext uri="{BB962C8B-B14F-4D97-AF65-F5344CB8AC3E}">
        <p14:creationId xmlns:p14="http://schemas.microsoft.com/office/powerpoint/2010/main" val="20681034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1pPr>
            <a:lvl2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2pPr>
            <a:lvl3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3pPr>
            <a:lvl4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4pPr>
            <a:lvl5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9pPr>
          </a:lstStyle>
          <a:p>
            <a:pPr eaLnBrk="1" hangingPunct="1"/>
            <a:fld id="{593D7CC6-39E8-044C-B017-E3DA3EF39A6D}" type="slidenum">
              <a:rPr lang="fr-BE" altLang="en-US" sz="1300">
                <a:solidFill>
                  <a:srgbClr val="000000"/>
                </a:solidFill>
                <a:latin typeface="Times New Roman" charset="0"/>
              </a:rPr>
              <a:pPr eaLnBrk="1" hangingPunct="1"/>
              <a:t>24</a:t>
            </a:fld>
            <a:endParaRPr lang="fr-BE" altLang="en-US" sz="1300">
              <a:solidFill>
                <a:srgbClr val="000000"/>
              </a:solidFill>
              <a:latin typeface="Times New Roman" charset="0"/>
            </a:endParaRPr>
          </a:p>
        </p:txBody>
      </p:sp>
      <p:sp>
        <p:nvSpPr>
          <p:cNvPr id="41985" name="Text Box 1"/>
          <p:cNvSpPr txBox="1">
            <a:spLocks noGrp="1" noRot="1" noChangeAspect="1" noChangeArrowheads="1"/>
          </p:cNvSpPr>
          <p:nvPr>
            <p:ph type="sldImg"/>
          </p:nvPr>
        </p:nvSpPr>
        <p:spPr>
          <a:xfrm>
            <a:off x="1257300" y="720725"/>
            <a:ext cx="4800600" cy="3600450"/>
          </a:xfrm>
          <a:solidFill>
            <a:srgbClr val="FFFFFF"/>
          </a:solidFill>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41986" name="Text Box 2"/>
          <p:cNvSpPr txBox="1">
            <a:spLocks noGrp="1" noChangeArrowheads="1"/>
          </p:cNvSpPr>
          <p:nvPr>
            <p:ph type="body" idx="1"/>
          </p:nvPr>
        </p:nvSpPr>
        <p:spPr>
          <a:xfrm>
            <a:off x="731838" y="4560888"/>
            <a:ext cx="5851525" cy="4319587"/>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1pPr>
            <a:lvl2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2pPr>
            <a:lvl3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3pPr>
            <a:lvl4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4pPr>
            <a:lvl5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9pPr>
          </a:lstStyle>
          <a:p>
            <a:pPr eaLnBrk="1" hangingPunct="1"/>
            <a:fld id="{52D419BD-AEE1-8147-8FC5-E5480285270D}" type="slidenum">
              <a:rPr lang="fr-BE" altLang="en-US" sz="1300">
                <a:solidFill>
                  <a:srgbClr val="000000"/>
                </a:solidFill>
                <a:latin typeface="Times New Roman" charset="0"/>
              </a:rPr>
              <a:pPr eaLnBrk="1" hangingPunct="1"/>
              <a:t>25</a:t>
            </a:fld>
            <a:endParaRPr lang="fr-BE" altLang="en-US" sz="1300">
              <a:solidFill>
                <a:srgbClr val="000000"/>
              </a:solidFill>
              <a:latin typeface="Times New Roman" charset="0"/>
            </a:endParaRPr>
          </a:p>
        </p:txBody>
      </p:sp>
      <p:sp>
        <p:nvSpPr>
          <p:cNvPr id="43009" name="Text Box 1"/>
          <p:cNvSpPr txBox="1">
            <a:spLocks noGrp="1" noRot="1" noChangeAspect="1" noChangeArrowheads="1"/>
          </p:cNvSpPr>
          <p:nvPr>
            <p:ph type="sldImg"/>
          </p:nvPr>
        </p:nvSpPr>
        <p:spPr>
          <a:xfrm>
            <a:off x="1257300" y="720725"/>
            <a:ext cx="4800600" cy="3600450"/>
          </a:xfrm>
          <a:solidFill>
            <a:srgbClr val="FFFFFF"/>
          </a:solidFill>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43010" name="Text Box 2"/>
          <p:cNvSpPr txBox="1">
            <a:spLocks noGrp="1" noChangeArrowheads="1"/>
          </p:cNvSpPr>
          <p:nvPr>
            <p:ph type="body" idx="1"/>
          </p:nvPr>
        </p:nvSpPr>
        <p:spPr>
          <a:xfrm>
            <a:off x="731838" y="4560888"/>
            <a:ext cx="5851525" cy="4319587"/>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1pPr>
            <a:lvl2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2pPr>
            <a:lvl3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3pPr>
            <a:lvl4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4pPr>
            <a:lvl5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9pPr>
          </a:lstStyle>
          <a:p>
            <a:pPr eaLnBrk="1" hangingPunct="1"/>
            <a:fld id="{52D419BD-AEE1-8147-8FC5-E5480285270D}" type="slidenum">
              <a:rPr lang="fr-BE" altLang="en-US" sz="1300">
                <a:solidFill>
                  <a:srgbClr val="000000"/>
                </a:solidFill>
                <a:latin typeface="Times New Roman" charset="0"/>
              </a:rPr>
              <a:pPr eaLnBrk="1" hangingPunct="1"/>
              <a:t>26</a:t>
            </a:fld>
            <a:endParaRPr lang="fr-BE" altLang="en-US" sz="1300">
              <a:solidFill>
                <a:srgbClr val="000000"/>
              </a:solidFill>
              <a:latin typeface="Times New Roman" charset="0"/>
            </a:endParaRPr>
          </a:p>
        </p:txBody>
      </p:sp>
      <p:sp>
        <p:nvSpPr>
          <p:cNvPr id="43009" name="Text Box 1"/>
          <p:cNvSpPr txBox="1">
            <a:spLocks noGrp="1" noRot="1" noChangeAspect="1" noChangeArrowheads="1"/>
          </p:cNvSpPr>
          <p:nvPr>
            <p:ph type="sldImg"/>
          </p:nvPr>
        </p:nvSpPr>
        <p:spPr>
          <a:xfrm>
            <a:off x="1257300" y="720725"/>
            <a:ext cx="4800600" cy="3600450"/>
          </a:xfrm>
          <a:solidFill>
            <a:srgbClr val="FFFFFF"/>
          </a:solidFill>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43010" name="Text Box 2"/>
          <p:cNvSpPr txBox="1">
            <a:spLocks noGrp="1" noChangeArrowheads="1"/>
          </p:cNvSpPr>
          <p:nvPr>
            <p:ph type="body" idx="1"/>
          </p:nvPr>
        </p:nvSpPr>
        <p:spPr>
          <a:xfrm>
            <a:off x="731838" y="4560888"/>
            <a:ext cx="5851525" cy="4319587"/>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5668661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1pPr>
            <a:lvl2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2pPr>
            <a:lvl3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3pPr>
            <a:lvl4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4pPr>
            <a:lvl5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9pPr>
          </a:lstStyle>
          <a:p>
            <a:pPr eaLnBrk="1" hangingPunct="1"/>
            <a:fld id="{27218668-DC41-4F41-90E1-9E905D4FF638}" type="slidenum">
              <a:rPr lang="fr-BE" altLang="en-US" sz="1300">
                <a:solidFill>
                  <a:srgbClr val="000000"/>
                </a:solidFill>
                <a:latin typeface="Times New Roman" charset="0"/>
              </a:rPr>
              <a:pPr eaLnBrk="1" hangingPunct="1"/>
              <a:t>27</a:t>
            </a:fld>
            <a:endParaRPr lang="fr-BE" altLang="en-US" sz="1300">
              <a:solidFill>
                <a:srgbClr val="000000"/>
              </a:solidFill>
              <a:latin typeface="Times New Roman" charset="0"/>
            </a:endParaRPr>
          </a:p>
        </p:txBody>
      </p:sp>
      <p:sp>
        <p:nvSpPr>
          <p:cNvPr id="44033" name="Text Box 1"/>
          <p:cNvSpPr txBox="1">
            <a:spLocks noGrp="1" noRot="1" noChangeAspect="1" noChangeArrowheads="1"/>
          </p:cNvSpPr>
          <p:nvPr>
            <p:ph type="sldImg"/>
          </p:nvPr>
        </p:nvSpPr>
        <p:spPr>
          <a:xfrm>
            <a:off x="1257300" y="720725"/>
            <a:ext cx="4800600" cy="3600450"/>
          </a:xfrm>
          <a:solidFill>
            <a:srgbClr val="FFFFFF"/>
          </a:solidFill>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44034" name="Text Box 2"/>
          <p:cNvSpPr txBox="1">
            <a:spLocks noGrp="1" noChangeArrowheads="1"/>
          </p:cNvSpPr>
          <p:nvPr>
            <p:ph type="body" idx="1"/>
          </p:nvPr>
        </p:nvSpPr>
        <p:spPr>
          <a:xfrm>
            <a:off x="731838" y="4560888"/>
            <a:ext cx="5851525" cy="4319587"/>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1pPr>
            <a:lvl2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2pPr>
            <a:lvl3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3pPr>
            <a:lvl4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4pPr>
            <a:lvl5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9pPr>
          </a:lstStyle>
          <a:p>
            <a:pPr eaLnBrk="1" hangingPunct="1"/>
            <a:fld id="{9761EB31-57EB-0844-A041-C7B25FC7302C}" type="slidenum">
              <a:rPr lang="fr-BE" altLang="en-US" sz="1300">
                <a:solidFill>
                  <a:srgbClr val="000000"/>
                </a:solidFill>
                <a:latin typeface="Times New Roman" charset="0"/>
              </a:rPr>
              <a:pPr eaLnBrk="1" hangingPunct="1"/>
              <a:t>28</a:t>
            </a:fld>
            <a:endParaRPr lang="fr-BE" altLang="en-US" sz="1300">
              <a:solidFill>
                <a:srgbClr val="000000"/>
              </a:solidFill>
              <a:latin typeface="Times New Roman" charset="0"/>
            </a:endParaRPr>
          </a:p>
        </p:txBody>
      </p:sp>
      <p:sp>
        <p:nvSpPr>
          <p:cNvPr id="44033" name="Text Box 1"/>
          <p:cNvSpPr txBox="1">
            <a:spLocks noGrp="1" noRot="1" noChangeAspect="1" noChangeArrowheads="1"/>
          </p:cNvSpPr>
          <p:nvPr>
            <p:ph type="sldImg"/>
          </p:nvPr>
        </p:nvSpPr>
        <p:spPr>
          <a:xfrm>
            <a:off x="1257300" y="720725"/>
            <a:ext cx="4800600" cy="3600450"/>
          </a:xfrm>
          <a:solidFill>
            <a:srgbClr val="FFFFFF"/>
          </a:solidFill>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44034" name="Text Box 2"/>
          <p:cNvSpPr txBox="1">
            <a:spLocks noGrp="1" noChangeArrowheads="1"/>
          </p:cNvSpPr>
          <p:nvPr>
            <p:ph type="body" idx="1"/>
          </p:nvPr>
        </p:nvSpPr>
        <p:spPr>
          <a:xfrm>
            <a:off x="731838" y="4560888"/>
            <a:ext cx="5851525" cy="4319587"/>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1pPr>
            <a:lvl2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2pPr>
            <a:lvl3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3pPr>
            <a:lvl4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4pPr>
            <a:lvl5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9pPr>
          </a:lstStyle>
          <a:p>
            <a:pPr eaLnBrk="1" hangingPunct="1"/>
            <a:fld id="{0039043C-FBD8-FA42-8F2D-948A853ECB68}" type="slidenum">
              <a:rPr lang="fr-BE" altLang="en-US" sz="1300">
                <a:solidFill>
                  <a:srgbClr val="000000"/>
                </a:solidFill>
                <a:latin typeface="Times New Roman" charset="0"/>
              </a:rPr>
              <a:pPr eaLnBrk="1" hangingPunct="1"/>
              <a:t>5</a:t>
            </a:fld>
            <a:endParaRPr lang="fr-BE" altLang="en-US" sz="1300">
              <a:solidFill>
                <a:srgbClr val="000000"/>
              </a:solidFill>
              <a:latin typeface="Times New Roman" charset="0"/>
            </a:endParaRPr>
          </a:p>
        </p:txBody>
      </p:sp>
      <p:sp>
        <p:nvSpPr>
          <p:cNvPr id="29697" name="Text Box 1"/>
          <p:cNvSpPr txBox="1">
            <a:spLocks noGrp="1" noRot="1" noChangeAspect="1" noChangeArrowheads="1"/>
          </p:cNvSpPr>
          <p:nvPr>
            <p:ph type="sldImg"/>
          </p:nvPr>
        </p:nvSpPr>
        <p:spPr>
          <a:xfrm>
            <a:off x="1257300" y="720725"/>
            <a:ext cx="4800600" cy="3600450"/>
          </a:xfrm>
          <a:solidFill>
            <a:srgbClr val="FFFFFF"/>
          </a:solidFill>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9698" name="Text Box 2"/>
          <p:cNvSpPr txBox="1">
            <a:spLocks noGrp="1" noChangeArrowheads="1"/>
          </p:cNvSpPr>
          <p:nvPr>
            <p:ph type="body" idx="1"/>
          </p:nvPr>
        </p:nvSpPr>
        <p:spPr>
          <a:xfrm>
            <a:off x="731838" y="4560888"/>
            <a:ext cx="5851525" cy="4319587"/>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1pPr>
            <a:lvl2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2pPr>
            <a:lvl3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3pPr>
            <a:lvl4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4pPr>
            <a:lvl5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9pPr>
          </a:lstStyle>
          <a:p>
            <a:pPr eaLnBrk="1" hangingPunct="1"/>
            <a:fld id="{8E86533E-2DE4-1E4E-AF08-D3162131F4E8}" type="slidenum">
              <a:rPr lang="fr-BE" altLang="en-US" sz="1300">
                <a:solidFill>
                  <a:srgbClr val="000000"/>
                </a:solidFill>
                <a:latin typeface="Times New Roman" charset="0"/>
              </a:rPr>
              <a:pPr eaLnBrk="1" hangingPunct="1"/>
              <a:t>30</a:t>
            </a:fld>
            <a:endParaRPr lang="fr-BE" altLang="en-US" sz="1300">
              <a:solidFill>
                <a:srgbClr val="000000"/>
              </a:solidFill>
              <a:latin typeface="Times New Roman" charset="0"/>
            </a:endParaRPr>
          </a:p>
        </p:txBody>
      </p:sp>
      <p:sp>
        <p:nvSpPr>
          <p:cNvPr id="45057" name="Text Box 1"/>
          <p:cNvSpPr txBox="1">
            <a:spLocks noGrp="1" noRot="1" noChangeAspect="1" noChangeArrowheads="1"/>
          </p:cNvSpPr>
          <p:nvPr>
            <p:ph type="sldImg"/>
          </p:nvPr>
        </p:nvSpPr>
        <p:spPr>
          <a:xfrm>
            <a:off x="1257300" y="720725"/>
            <a:ext cx="4800600" cy="3600450"/>
          </a:xfrm>
          <a:solidFill>
            <a:srgbClr val="FFFFFF"/>
          </a:solidFill>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45058" name="Text Box 2"/>
          <p:cNvSpPr txBox="1">
            <a:spLocks noGrp="1" noChangeArrowheads="1"/>
          </p:cNvSpPr>
          <p:nvPr>
            <p:ph type="body" idx="1"/>
          </p:nvPr>
        </p:nvSpPr>
        <p:spPr>
          <a:xfrm>
            <a:off x="731838" y="4560888"/>
            <a:ext cx="5851525" cy="4319587"/>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1pPr>
            <a:lvl2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2pPr>
            <a:lvl3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3pPr>
            <a:lvl4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4pPr>
            <a:lvl5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9pPr>
          </a:lstStyle>
          <a:p>
            <a:pPr eaLnBrk="1" hangingPunct="1"/>
            <a:fld id="{499B8821-FC98-DC4A-B2DA-28E3F37537F3}" type="slidenum">
              <a:rPr lang="fr-BE" altLang="en-US" sz="1300">
                <a:solidFill>
                  <a:srgbClr val="000000"/>
                </a:solidFill>
                <a:latin typeface="Times New Roman" charset="0"/>
              </a:rPr>
              <a:pPr eaLnBrk="1" hangingPunct="1"/>
              <a:t>32</a:t>
            </a:fld>
            <a:endParaRPr lang="fr-BE" altLang="en-US" sz="1300">
              <a:solidFill>
                <a:srgbClr val="000000"/>
              </a:solidFill>
              <a:latin typeface="Times New Roman" charset="0"/>
            </a:endParaRPr>
          </a:p>
        </p:txBody>
      </p:sp>
      <p:sp>
        <p:nvSpPr>
          <p:cNvPr id="46081" name="Text Box 1"/>
          <p:cNvSpPr txBox="1">
            <a:spLocks noGrp="1" noRot="1" noChangeAspect="1" noChangeArrowheads="1"/>
          </p:cNvSpPr>
          <p:nvPr>
            <p:ph type="sldImg"/>
          </p:nvPr>
        </p:nvSpPr>
        <p:spPr>
          <a:xfrm>
            <a:off x="1257300" y="720725"/>
            <a:ext cx="4800600" cy="3600450"/>
          </a:xfrm>
          <a:solidFill>
            <a:srgbClr val="FFFFFF"/>
          </a:solidFill>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46082" name="Text Box 2"/>
          <p:cNvSpPr txBox="1">
            <a:spLocks noGrp="1" noChangeArrowheads="1"/>
          </p:cNvSpPr>
          <p:nvPr>
            <p:ph type="body" idx="1"/>
          </p:nvPr>
        </p:nvSpPr>
        <p:spPr>
          <a:xfrm>
            <a:off x="731838" y="4560888"/>
            <a:ext cx="5851525" cy="4319587"/>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1pPr>
            <a:lvl2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2pPr>
            <a:lvl3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3pPr>
            <a:lvl4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4pPr>
            <a:lvl5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9pPr>
          </a:lstStyle>
          <a:p>
            <a:pPr eaLnBrk="1" hangingPunct="1"/>
            <a:fld id="{D69AF6B5-E5AF-6947-A215-6CB1DE0DA7B1}" type="slidenum">
              <a:rPr lang="fr-BE" altLang="en-US" sz="1300">
                <a:solidFill>
                  <a:srgbClr val="000000"/>
                </a:solidFill>
                <a:latin typeface="Times New Roman" charset="0"/>
              </a:rPr>
              <a:pPr eaLnBrk="1" hangingPunct="1"/>
              <a:t>9</a:t>
            </a:fld>
            <a:endParaRPr lang="fr-BE" altLang="en-US" sz="1300">
              <a:solidFill>
                <a:srgbClr val="000000"/>
              </a:solidFill>
              <a:latin typeface="Times New Roman" charset="0"/>
            </a:endParaRPr>
          </a:p>
        </p:txBody>
      </p:sp>
      <p:sp>
        <p:nvSpPr>
          <p:cNvPr id="36865" name="Text Box 1"/>
          <p:cNvSpPr txBox="1">
            <a:spLocks noGrp="1" noRot="1" noChangeAspect="1" noChangeArrowheads="1"/>
          </p:cNvSpPr>
          <p:nvPr>
            <p:ph type="sldImg"/>
          </p:nvPr>
        </p:nvSpPr>
        <p:spPr>
          <a:xfrm>
            <a:off x="1257300" y="720725"/>
            <a:ext cx="4800600" cy="3600450"/>
          </a:xfrm>
          <a:solidFill>
            <a:srgbClr val="FFFFFF"/>
          </a:solidFill>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731838" y="4560888"/>
            <a:ext cx="5851525" cy="4319587"/>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1pPr>
            <a:lvl2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2pPr>
            <a:lvl3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3pPr>
            <a:lvl4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4pPr>
            <a:lvl5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9pPr>
          </a:lstStyle>
          <a:p>
            <a:pPr eaLnBrk="1" hangingPunct="1"/>
            <a:fld id="{E8056A48-07EE-224A-BE3E-2F7F0E3B6CA4}" type="slidenum">
              <a:rPr lang="fr-BE" altLang="en-US" sz="1300">
                <a:solidFill>
                  <a:srgbClr val="000000"/>
                </a:solidFill>
                <a:latin typeface="Times New Roman" charset="0"/>
              </a:rPr>
              <a:pPr eaLnBrk="1" hangingPunct="1"/>
              <a:t>10</a:t>
            </a:fld>
            <a:endParaRPr lang="fr-BE" altLang="en-US" sz="1300">
              <a:solidFill>
                <a:srgbClr val="000000"/>
              </a:solidFill>
              <a:latin typeface="Times New Roman" charset="0"/>
            </a:endParaRPr>
          </a:p>
        </p:txBody>
      </p:sp>
      <p:sp>
        <p:nvSpPr>
          <p:cNvPr id="37889" name="Text Box 1"/>
          <p:cNvSpPr txBox="1">
            <a:spLocks noGrp="1" noRot="1" noChangeAspect="1" noChangeArrowheads="1"/>
          </p:cNvSpPr>
          <p:nvPr>
            <p:ph type="sldImg"/>
          </p:nvPr>
        </p:nvSpPr>
        <p:spPr>
          <a:xfrm>
            <a:off x="1257300" y="720725"/>
            <a:ext cx="4800600" cy="3600450"/>
          </a:xfrm>
          <a:solidFill>
            <a:srgbClr val="FFFFFF"/>
          </a:solidFill>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7890" name="Text Box 2"/>
          <p:cNvSpPr txBox="1">
            <a:spLocks noGrp="1" noChangeArrowheads="1"/>
          </p:cNvSpPr>
          <p:nvPr>
            <p:ph type="body" idx="1"/>
          </p:nvPr>
        </p:nvSpPr>
        <p:spPr>
          <a:xfrm>
            <a:off x="731838" y="4560888"/>
            <a:ext cx="5851525" cy="4319587"/>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1pPr>
            <a:lvl2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2pPr>
            <a:lvl3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3pPr>
            <a:lvl4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4pPr>
            <a:lvl5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9pPr>
          </a:lstStyle>
          <a:p>
            <a:pPr eaLnBrk="1" hangingPunct="1"/>
            <a:fld id="{435A1A23-0813-1D46-BDB4-675825C2C4B1}" type="slidenum">
              <a:rPr lang="fr-BE" altLang="en-US" sz="1300">
                <a:solidFill>
                  <a:srgbClr val="000000"/>
                </a:solidFill>
                <a:latin typeface="Times New Roman" charset="0"/>
              </a:rPr>
              <a:pPr eaLnBrk="1" hangingPunct="1"/>
              <a:t>11</a:t>
            </a:fld>
            <a:endParaRPr lang="fr-BE" altLang="en-US" sz="1300">
              <a:solidFill>
                <a:srgbClr val="000000"/>
              </a:solidFill>
              <a:latin typeface="Times New Roman" charset="0"/>
            </a:endParaRPr>
          </a:p>
        </p:txBody>
      </p:sp>
      <p:sp>
        <p:nvSpPr>
          <p:cNvPr id="37889" name="Text Box 1"/>
          <p:cNvSpPr txBox="1">
            <a:spLocks noGrp="1" noRot="1" noChangeAspect="1" noChangeArrowheads="1"/>
          </p:cNvSpPr>
          <p:nvPr>
            <p:ph type="sldImg"/>
          </p:nvPr>
        </p:nvSpPr>
        <p:spPr>
          <a:xfrm>
            <a:off x="1257300" y="720725"/>
            <a:ext cx="4800600" cy="3600450"/>
          </a:xfrm>
          <a:solidFill>
            <a:srgbClr val="FFFFFF"/>
          </a:solidFill>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7890" name="Text Box 2"/>
          <p:cNvSpPr txBox="1">
            <a:spLocks noGrp="1" noChangeArrowheads="1"/>
          </p:cNvSpPr>
          <p:nvPr>
            <p:ph type="body" idx="1"/>
          </p:nvPr>
        </p:nvSpPr>
        <p:spPr>
          <a:xfrm>
            <a:off x="731838" y="4560888"/>
            <a:ext cx="5851525" cy="4319587"/>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1pPr>
            <a:lvl2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2pPr>
            <a:lvl3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3pPr>
            <a:lvl4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4pPr>
            <a:lvl5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9pPr>
          </a:lstStyle>
          <a:p>
            <a:pPr eaLnBrk="1" hangingPunct="1"/>
            <a:fld id="{4D943275-588E-D445-8E83-C031360622BE}" type="slidenum">
              <a:rPr lang="fr-BE" altLang="en-US" sz="1300">
                <a:solidFill>
                  <a:srgbClr val="000000"/>
                </a:solidFill>
                <a:latin typeface="Times New Roman" charset="0"/>
              </a:rPr>
              <a:pPr eaLnBrk="1" hangingPunct="1"/>
              <a:t>12</a:t>
            </a:fld>
            <a:endParaRPr lang="fr-BE" altLang="en-US" sz="1300">
              <a:solidFill>
                <a:srgbClr val="000000"/>
              </a:solidFill>
              <a:latin typeface="Times New Roman" charset="0"/>
            </a:endParaRPr>
          </a:p>
        </p:txBody>
      </p:sp>
      <p:sp>
        <p:nvSpPr>
          <p:cNvPr id="38913" name="Text Box 1"/>
          <p:cNvSpPr txBox="1">
            <a:spLocks noGrp="1" noRot="1" noChangeAspect="1" noChangeArrowheads="1"/>
          </p:cNvSpPr>
          <p:nvPr>
            <p:ph type="sldImg"/>
          </p:nvPr>
        </p:nvSpPr>
        <p:spPr>
          <a:xfrm>
            <a:off x="1257300" y="720725"/>
            <a:ext cx="4800600" cy="3600450"/>
          </a:xfrm>
          <a:solidFill>
            <a:srgbClr val="FFFFFF"/>
          </a:solidFill>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8914" name="Text Box 2"/>
          <p:cNvSpPr txBox="1">
            <a:spLocks noGrp="1" noChangeArrowheads="1"/>
          </p:cNvSpPr>
          <p:nvPr>
            <p:ph type="body" idx="1"/>
          </p:nvPr>
        </p:nvSpPr>
        <p:spPr>
          <a:xfrm>
            <a:off x="731838" y="4560888"/>
            <a:ext cx="5851525" cy="4319587"/>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1820004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1pPr>
            <a:lvl2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2pPr>
            <a:lvl3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3pPr>
            <a:lvl4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4pPr>
            <a:lvl5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9pPr>
          </a:lstStyle>
          <a:p>
            <a:pPr eaLnBrk="1" hangingPunct="1"/>
            <a:fld id="{4D943275-588E-D445-8E83-C031360622BE}" type="slidenum">
              <a:rPr lang="fr-BE" altLang="en-US" sz="1300">
                <a:solidFill>
                  <a:srgbClr val="000000"/>
                </a:solidFill>
                <a:latin typeface="Times New Roman" charset="0"/>
              </a:rPr>
              <a:pPr eaLnBrk="1" hangingPunct="1"/>
              <a:t>13</a:t>
            </a:fld>
            <a:endParaRPr lang="fr-BE" altLang="en-US" sz="1300">
              <a:solidFill>
                <a:srgbClr val="000000"/>
              </a:solidFill>
              <a:latin typeface="Times New Roman" charset="0"/>
            </a:endParaRPr>
          </a:p>
        </p:txBody>
      </p:sp>
      <p:sp>
        <p:nvSpPr>
          <p:cNvPr id="38913" name="Text Box 1"/>
          <p:cNvSpPr txBox="1">
            <a:spLocks noGrp="1" noRot="1" noChangeAspect="1" noChangeArrowheads="1"/>
          </p:cNvSpPr>
          <p:nvPr>
            <p:ph type="sldImg"/>
          </p:nvPr>
        </p:nvSpPr>
        <p:spPr>
          <a:xfrm>
            <a:off x="1257300" y="720725"/>
            <a:ext cx="4800600" cy="3600450"/>
          </a:xfrm>
          <a:solidFill>
            <a:srgbClr val="FFFFFF"/>
          </a:solidFill>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8914" name="Text Box 2"/>
          <p:cNvSpPr txBox="1">
            <a:spLocks noGrp="1" noChangeArrowheads="1"/>
          </p:cNvSpPr>
          <p:nvPr>
            <p:ph type="body" idx="1"/>
          </p:nvPr>
        </p:nvSpPr>
        <p:spPr>
          <a:xfrm>
            <a:off x="731838" y="4560888"/>
            <a:ext cx="5851525" cy="4319587"/>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31825639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
                <a:srgbClr val="000000"/>
              </a:buClr>
              <a:buSzPct val="100000"/>
              <a:buFont typeface="Times New Roman" charset="0"/>
              <a:buNone/>
              <a:tabLst/>
              <a:defRPr/>
            </a:pPr>
            <a:r>
              <a:rPr lang="en-US" dirty="0">
                <a:solidFill>
                  <a:srgbClr val="3333CC"/>
                </a:solidFill>
                <a:ea typeface="ヒラギノ角ゴ ProN W3" charset="0"/>
                <a:cs typeface="Arial" charset="0"/>
              </a:rPr>
              <a:t>We need a way to prohibit other threads from using AQ </a:t>
            </a:r>
            <a:r>
              <a:rPr lang="en-US" dirty="0" err="1">
                <a:solidFill>
                  <a:srgbClr val="3333CC"/>
                </a:solidFill>
                <a:ea typeface="ヒラギノ角ゴ ProN W3" charset="0"/>
                <a:cs typeface="Arial" charset="0"/>
              </a:rPr>
              <a:t>aq</a:t>
            </a:r>
            <a:r>
              <a:rPr lang="en-US" dirty="0">
                <a:solidFill>
                  <a:srgbClr val="3333CC"/>
                </a:solidFill>
                <a:ea typeface="ヒラギノ角ゴ ProN W3" charset="0"/>
                <a:cs typeface="Arial" charset="0"/>
              </a:rPr>
              <a:t> while the </a:t>
            </a:r>
            <a:r>
              <a:rPr lang="en-US" dirty="0">
                <a:solidFill>
                  <a:srgbClr val="800000"/>
                </a:solidFill>
                <a:ea typeface="ヒラギノ角ゴ ProN W3" charset="0"/>
                <a:cs typeface="Arial" charset="0"/>
              </a:rPr>
              <a:t>code to change </a:t>
            </a:r>
            <a:r>
              <a:rPr lang="en-US" dirty="0" err="1">
                <a:solidFill>
                  <a:srgbClr val="800000"/>
                </a:solidFill>
                <a:ea typeface="ヒラギノ角ゴ ProN W3" charset="0"/>
                <a:cs typeface="Arial" charset="0"/>
              </a:rPr>
              <a:t>aq</a:t>
            </a:r>
            <a:r>
              <a:rPr lang="en-US" dirty="0">
                <a:solidFill>
                  <a:srgbClr val="800000"/>
                </a:solidFill>
                <a:ea typeface="ヒラギノ角ゴ ProN W3" charset="0"/>
                <a:cs typeface="Arial" charset="0"/>
              </a:rPr>
              <a:t> </a:t>
            </a:r>
            <a:r>
              <a:rPr lang="en-US" dirty="0">
                <a:solidFill>
                  <a:srgbClr val="3333CC"/>
                </a:solidFill>
                <a:ea typeface="ヒラギノ角ゴ ProN W3" charset="0"/>
                <a:cs typeface="Arial" charset="0"/>
              </a:rPr>
              <a:t>is being executed. For this purpose, we use Java keyword </a:t>
            </a:r>
            <a:r>
              <a:rPr lang="en-US" dirty="0">
                <a:solidFill>
                  <a:srgbClr val="FF0000"/>
                </a:solidFill>
                <a:ea typeface="ヒラギノ角ゴ ProN W3" charset="0"/>
                <a:cs typeface="Arial" charset="0"/>
              </a:rPr>
              <a:t>synchronize</a:t>
            </a:r>
          </a:p>
          <a:p>
            <a:endParaRPr lang="en-US" dirty="0"/>
          </a:p>
        </p:txBody>
      </p:sp>
      <p:sp>
        <p:nvSpPr>
          <p:cNvPr id="4" name="Slide Number Placeholder 3"/>
          <p:cNvSpPr>
            <a:spLocks noGrp="1"/>
          </p:cNvSpPr>
          <p:nvPr>
            <p:ph type="sldNum" idx="10"/>
          </p:nvPr>
        </p:nvSpPr>
        <p:spPr/>
        <p:txBody>
          <a:bodyPr/>
          <a:lstStyle/>
          <a:p>
            <a:fld id="{184741A8-0DD7-664E-8C56-BCEA83386EC7}" type="slidenum">
              <a:rPr lang="fr-BE" altLang="en-US" smtClean="0"/>
              <a:pPr/>
              <a:t>14</a:t>
            </a:fld>
            <a:endParaRPr lang="fr-BE" altLang="en-US"/>
          </a:p>
        </p:txBody>
      </p:sp>
    </p:spTree>
    <p:extLst>
      <p:ext uri="{BB962C8B-B14F-4D97-AF65-F5344CB8AC3E}">
        <p14:creationId xmlns:p14="http://schemas.microsoft.com/office/powerpoint/2010/main" val="8641323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1pPr>
            <a:lvl2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2pPr>
            <a:lvl3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3pPr>
            <a:lvl4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4pPr>
            <a:lvl5pPr eaLnBrk="0" hangingPunc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457200" algn="l"/>
                <a:tab pos="914400" algn="l"/>
                <a:tab pos="1371600" algn="l"/>
                <a:tab pos="1828800" algn="l"/>
                <a:tab pos="2286000" algn="l"/>
                <a:tab pos="2743200" algn="l"/>
              </a:tabLst>
              <a:defRPr sz="2400">
                <a:solidFill>
                  <a:schemeClr val="bg1"/>
                </a:solidFill>
                <a:latin typeface="Arial" charset="0"/>
                <a:ea typeface="ヒラギノ角ゴ ProN W3" charset="-128"/>
              </a:defRPr>
            </a:lvl9pPr>
          </a:lstStyle>
          <a:p>
            <a:pPr eaLnBrk="1" hangingPunct="1"/>
            <a:fld id="{4D943275-588E-D445-8E83-C031360622BE}" type="slidenum">
              <a:rPr lang="fr-BE" altLang="en-US" sz="1300">
                <a:solidFill>
                  <a:srgbClr val="000000"/>
                </a:solidFill>
                <a:latin typeface="Times New Roman" charset="0"/>
              </a:rPr>
              <a:pPr eaLnBrk="1" hangingPunct="1"/>
              <a:t>15</a:t>
            </a:fld>
            <a:endParaRPr lang="fr-BE" altLang="en-US" sz="1300">
              <a:solidFill>
                <a:srgbClr val="000000"/>
              </a:solidFill>
              <a:latin typeface="Times New Roman" charset="0"/>
            </a:endParaRPr>
          </a:p>
        </p:txBody>
      </p:sp>
      <p:sp>
        <p:nvSpPr>
          <p:cNvPr id="38913" name="Text Box 1"/>
          <p:cNvSpPr txBox="1">
            <a:spLocks noGrp="1" noRot="1" noChangeAspect="1" noChangeArrowheads="1"/>
          </p:cNvSpPr>
          <p:nvPr>
            <p:ph type="sldImg"/>
          </p:nvPr>
        </p:nvSpPr>
        <p:spPr>
          <a:xfrm>
            <a:off x="1257300" y="720725"/>
            <a:ext cx="4800600" cy="3600450"/>
          </a:xfrm>
          <a:solidFill>
            <a:srgbClr val="FFFFFF"/>
          </a:solidFill>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8914" name="Text Box 2"/>
          <p:cNvSpPr txBox="1">
            <a:spLocks noGrp="1" noChangeArrowheads="1"/>
          </p:cNvSpPr>
          <p:nvPr>
            <p:ph type="body" idx="1"/>
          </p:nvPr>
        </p:nvSpPr>
        <p:spPr>
          <a:xfrm>
            <a:off x="731838" y="4560888"/>
            <a:ext cx="5851525" cy="4319587"/>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p14="http://schemas.microsoft.com/office/powerpoint/2010/main" val="1999217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8"/>
          <p:cNvSpPr>
            <a:spLocks noGrp="1" noChangeArrowheads="1"/>
          </p:cNvSpPr>
          <p:nvPr>
            <p:ph type="sldNum" idx="11"/>
          </p:nvPr>
        </p:nvSpPr>
        <p:spPr>
          <a:ln/>
        </p:spPr>
        <p:txBody>
          <a:bodyPr/>
          <a:lstStyle>
            <a:lvl1pPr>
              <a:defRPr/>
            </a:lvl1pPr>
          </a:lstStyle>
          <a:p>
            <a:fld id="{8A418002-B060-5043-B37C-CFED1BF32C24}" type="slidenum">
              <a:rPr lang="en-US" altLang="en-US"/>
              <a:pPr/>
              <a:t>‹#›</a:t>
            </a:fld>
            <a:endParaRPr lang="en-US" altLang="en-US"/>
          </a:p>
        </p:txBody>
      </p:sp>
    </p:spTree>
    <p:extLst>
      <p:ext uri="{BB962C8B-B14F-4D97-AF65-F5344CB8AC3E}">
        <p14:creationId xmlns:p14="http://schemas.microsoft.com/office/powerpoint/2010/main" val="243192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8"/>
          <p:cNvSpPr>
            <a:spLocks noGrp="1" noChangeArrowheads="1"/>
          </p:cNvSpPr>
          <p:nvPr>
            <p:ph type="sldNum" idx="11"/>
          </p:nvPr>
        </p:nvSpPr>
        <p:spPr>
          <a:ln/>
        </p:spPr>
        <p:txBody>
          <a:bodyPr/>
          <a:lstStyle>
            <a:lvl1pPr>
              <a:defRPr/>
            </a:lvl1pPr>
          </a:lstStyle>
          <a:p>
            <a:fld id="{355DF31B-05BB-7D44-BC2D-B2888D74167B}" type="slidenum">
              <a:rPr lang="en-US" altLang="en-US"/>
              <a:pPr/>
              <a:t>‹#›</a:t>
            </a:fld>
            <a:endParaRPr lang="en-US" altLang="en-US"/>
          </a:p>
        </p:txBody>
      </p:sp>
    </p:spTree>
    <p:extLst>
      <p:ext uri="{BB962C8B-B14F-4D97-AF65-F5344CB8AC3E}">
        <p14:creationId xmlns:p14="http://schemas.microsoft.com/office/powerpoint/2010/main" val="1590581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6238" y="228600"/>
            <a:ext cx="2038350" cy="58959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28600"/>
            <a:ext cx="5964238" cy="5895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8"/>
          <p:cNvSpPr>
            <a:spLocks noGrp="1" noChangeArrowheads="1"/>
          </p:cNvSpPr>
          <p:nvPr>
            <p:ph type="sldNum" idx="11"/>
          </p:nvPr>
        </p:nvSpPr>
        <p:spPr>
          <a:ln/>
        </p:spPr>
        <p:txBody>
          <a:bodyPr/>
          <a:lstStyle>
            <a:lvl1pPr>
              <a:defRPr/>
            </a:lvl1pPr>
          </a:lstStyle>
          <a:p>
            <a:fld id="{3F4CCA39-6444-164E-B6F6-9C93425CE84C}" type="slidenum">
              <a:rPr lang="en-US" altLang="en-US"/>
              <a:pPr/>
              <a:t>‹#›</a:t>
            </a:fld>
            <a:endParaRPr lang="en-US" altLang="en-US"/>
          </a:p>
        </p:txBody>
      </p:sp>
    </p:spTree>
    <p:extLst>
      <p:ext uri="{BB962C8B-B14F-4D97-AF65-F5344CB8AC3E}">
        <p14:creationId xmlns:p14="http://schemas.microsoft.com/office/powerpoint/2010/main" val="10311352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dt" idx="10"/>
          </p:nvPr>
        </p:nvSpPr>
        <p:spPr>
          <a:ln/>
        </p:spPr>
        <p:txBody>
          <a:bodyPr/>
          <a:lstStyle>
            <a:lvl1pPr>
              <a:defRPr/>
            </a:lvl1pPr>
          </a:lstStyle>
          <a:p>
            <a:pPr>
              <a:defRPr/>
            </a:pPr>
            <a:endParaRPr lang="en-US"/>
          </a:p>
        </p:txBody>
      </p:sp>
      <p:sp>
        <p:nvSpPr>
          <p:cNvPr id="5" name="Rectangle 8"/>
          <p:cNvSpPr>
            <a:spLocks noGrp="1" noChangeArrowheads="1"/>
          </p:cNvSpPr>
          <p:nvPr>
            <p:ph type="sldNum" idx="11"/>
          </p:nvPr>
        </p:nvSpPr>
        <p:spPr>
          <a:ln/>
        </p:spPr>
        <p:txBody>
          <a:bodyPr/>
          <a:lstStyle>
            <a:lvl1pPr>
              <a:defRPr/>
            </a:lvl1pPr>
          </a:lstStyle>
          <a:p>
            <a:fld id="{5F2FE5AD-7661-784C-AFA4-A1826FCB51E9}" type="slidenum">
              <a:rPr lang="en-US" altLang="en-US"/>
              <a:pPr/>
              <a:t>‹#›</a:t>
            </a:fld>
            <a:endParaRPr lang="en-US" altLang="en-US"/>
          </a:p>
        </p:txBody>
      </p:sp>
    </p:spTree>
    <p:extLst>
      <p:ext uri="{BB962C8B-B14F-4D97-AF65-F5344CB8AC3E}">
        <p14:creationId xmlns:p14="http://schemas.microsoft.com/office/powerpoint/2010/main" val="968801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dt" idx="10"/>
          </p:nvPr>
        </p:nvSpPr>
        <p:spPr>
          <a:ln/>
        </p:spPr>
        <p:txBody>
          <a:bodyPr/>
          <a:lstStyle>
            <a:lvl1pPr>
              <a:defRPr/>
            </a:lvl1pPr>
          </a:lstStyle>
          <a:p>
            <a:pPr>
              <a:defRPr/>
            </a:pPr>
            <a:endParaRPr lang="en-US"/>
          </a:p>
        </p:txBody>
      </p:sp>
      <p:sp>
        <p:nvSpPr>
          <p:cNvPr id="5" name="Rectangle 8"/>
          <p:cNvSpPr>
            <a:spLocks noGrp="1" noChangeArrowheads="1"/>
          </p:cNvSpPr>
          <p:nvPr>
            <p:ph type="sldNum" idx="11"/>
          </p:nvPr>
        </p:nvSpPr>
        <p:spPr>
          <a:ln/>
        </p:spPr>
        <p:txBody>
          <a:bodyPr/>
          <a:lstStyle>
            <a:lvl1pPr>
              <a:defRPr/>
            </a:lvl1pPr>
          </a:lstStyle>
          <a:p>
            <a:fld id="{BBD38F38-9C4F-D94D-9031-312B51D1A82E}" type="slidenum">
              <a:rPr lang="en-US" altLang="en-US"/>
              <a:pPr/>
              <a:t>‹#›</a:t>
            </a:fld>
            <a:endParaRPr lang="en-US" altLang="en-US"/>
          </a:p>
        </p:txBody>
      </p:sp>
    </p:spTree>
    <p:extLst>
      <p:ext uri="{BB962C8B-B14F-4D97-AF65-F5344CB8AC3E}">
        <p14:creationId xmlns:p14="http://schemas.microsoft.com/office/powerpoint/2010/main" val="4722783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dt" idx="10"/>
          </p:nvPr>
        </p:nvSpPr>
        <p:spPr>
          <a:ln/>
        </p:spPr>
        <p:txBody>
          <a:bodyPr/>
          <a:lstStyle>
            <a:lvl1pPr>
              <a:defRPr/>
            </a:lvl1pPr>
          </a:lstStyle>
          <a:p>
            <a:pPr>
              <a:defRPr/>
            </a:pPr>
            <a:endParaRPr lang="en-US"/>
          </a:p>
        </p:txBody>
      </p:sp>
      <p:sp>
        <p:nvSpPr>
          <p:cNvPr id="5" name="Rectangle 8"/>
          <p:cNvSpPr>
            <a:spLocks noGrp="1" noChangeArrowheads="1"/>
          </p:cNvSpPr>
          <p:nvPr>
            <p:ph type="sldNum" idx="11"/>
          </p:nvPr>
        </p:nvSpPr>
        <p:spPr>
          <a:ln/>
        </p:spPr>
        <p:txBody>
          <a:bodyPr/>
          <a:lstStyle>
            <a:lvl1pPr>
              <a:defRPr/>
            </a:lvl1pPr>
          </a:lstStyle>
          <a:p>
            <a:fld id="{245BD078-D6A1-284C-812E-88C340869DAB}" type="slidenum">
              <a:rPr lang="en-US" altLang="en-US"/>
              <a:pPr/>
              <a:t>‹#›</a:t>
            </a:fld>
            <a:endParaRPr lang="en-US" altLang="en-US"/>
          </a:p>
        </p:txBody>
      </p:sp>
    </p:spTree>
    <p:extLst>
      <p:ext uri="{BB962C8B-B14F-4D97-AF65-F5344CB8AC3E}">
        <p14:creationId xmlns:p14="http://schemas.microsoft.com/office/powerpoint/2010/main" val="4819632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12775" y="1600200"/>
            <a:ext cx="39989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4088" y="1600200"/>
            <a:ext cx="40005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dt" idx="10"/>
          </p:nvPr>
        </p:nvSpPr>
        <p:spPr>
          <a:ln/>
        </p:spPr>
        <p:txBody>
          <a:bodyPr/>
          <a:lstStyle>
            <a:lvl1pPr>
              <a:defRPr/>
            </a:lvl1pPr>
          </a:lstStyle>
          <a:p>
            <a:pPr>
              <a:defRPr/>
            </a:pPr>
            <a:endParaRPr lang="en-US"/>
          </a:p>
        </p:txBody>
      </p:sp>
      <p:sp>
        <p:nvSpPr>
          <p:cNvPr id="6" name="Rectangle 8"/>
          <p:cNvSpPr>
            <a:spLocks noGrp="1" noChangeArrowheads="1"/>
          </p:cNvSpPr>
          <p:nvPr>
            <p:ph type="sldNum" idx="11"/>
          </p:nvPr>
        </p:nvSpPr>
        <p:spPr>
          <a:ln/>
        </p:spPr>
        <p:txBody>
          <a:bodyPr/>
          <a:lstStyle>
            <a:lvl1pPr>
              <a:defRPr/>
            </a:lvl1pPr>
          </a:lstStyle>
          <a:p>
            <a:fld id="{B8D06EF1-3817-7E4B-BD05-F6BA15F05E95}" type="slidenum">
              <a:rPr lang="en-US" altLang="en-US"/>
              <a:pPr/>
              <a:t>‹#›</a:t>
            </a:fld>
            <a:endParaRPr lang="en-US" altLang="en-US"/>
          </a:p>
        </p:txBody>
      </p:sp>
    </p:spTree>
    <p:extLst>
      <p:ext uri="{BB962C8B-B14F-4D97-AF65-F5344CB8AC3E}">
        <p14:creationId xmlns:p14="http://schemas.microsoft.com/office/powerpoint/2010/main" val="479254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dt" idx="10"/>
          </p:nvPr>
        </p:nvSpPr>
        <p:spPr>
          <a:ln/>
        </p:spPr>
        <p:txBody>
          <a:bodyPr/>
          <a:lstStyle>
            <a:lvl1pPr>
              <a:defRPr/>
            </a:lvl1pPr>
          </a:lstStyle>
          <a:p>
            <a:pPr>
              <a:defRPr/>
            </a:pPr>
            <a:endParaRPr lang="en-US"/>
          </a:p>
        </p:txBody>
      </p:sp>
      <p:sp>
        <p:nvSpPr>
          <p:cNvPr id="8" name="Rectangle 8"/>
          <p:cNvSpPr>
            <a:spLocks noGrp="1" noChangeArrowheads="1"/>
          </p:cNvSpPr>
          <p:nvPr>
            <p:ph type="sldNum" idx="11"/>
          </p:nvPr>
        </p:nvSpPr>
        <p:spPr>
          <a:ln/>
        </p:spPr>
        <p:txBody>
          <a:bodyPr/>
          <a:lstStyle>
            <a:lvl1pPr>
              <a:defRPr/>
            </a:lvl1pPr>
          </a:lstStyle>
          <a:p>
            <a:fld id="{3EE59D26-8FC6-864F-BB22-2BC82E57E38B}" type="slidenum">
              <a:rPr lang="en-US" altLang="en-US"/>
              <a:pPr/>
              <a:t>‹#›</a:t>
            </a:fld>
            <a:endParaRPr lang="en-US" altLang="en-US"/>
          </a:p>
        </p:txBody>
      </p:sp>
    </p:spTree>
    <p:extLst>
      <p:ext uri="{BB962C8B-B14F-4D97-AF65-F5344CB8AC3E}">
        <p14:creationId xmlns:p14="http://schemas.microsoft.com/office/powerpoint/2010/main" val="176233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dt" idx="10"/>
          </p:nvPr>
        </p:nvSpPr>
        <p:spPr>
          <a:ln/>
        </p:spPr>
        <p:txBody>
          <a:bodyPr/>
          <a:lstStyle>
            <a:lvl1pPr>
              <a:defRPr/>
            </a:lvl1pPr>
          </a:lstStyle>
          <a:p>
            <a:pPr>
              <a:defRPr/>
            </a:pPr>
            <a:endParaRPr lang="en-US"/>
          </a:p>
        </p:txBody>
      </p:sp>
      <p:sp>
        <p:nvSpPr>
          <p:cNvPr id="4" name="Rectangle 8"/>
          <p:cNvSpPr>
            <a:spLocks noGrp="1" noChangeArrowheads="1"/>
          </p:cNvSpPr>
          <p:nvPr>
            <p:ph type="sldNum" idx="11"/>
          </p:nvPr>
        </p:nvSpPr>
        <p:spPr>
          <a:ln/>
        </p:spPr>
        <p:txBody>
          <a:bodyPr/>
          <a:lstStyle>
            <a:lvl1pPr>
              <a:defRPr/>
            </a:lvl1pPr>
          </a:lstStyle>
          <a:p>
            <a:fld id="{A278E123-2C84-FD4B-AFD7-219DB415395E}" type="slidenum">
              <a:rPr lang="en-US" altLang="en-US"/>
              <a:pPr/>
              <a:t>‹#›</a:t>
            </a:fld>
            <a:endParaRPr lang="en-US" altLang="en-US"/>
          </a:p>
        </p:txBody>
      </p:sp>
    </p:spTree>
    <p:extLst>
      <p:ext uri="{BB962C8B-B14F-4D97-AF65-F5344CB8AC3E}">
        <p14:creationId xmlns:p14="http://schemas.microsoft.com/office/powerpoint/2010/main" val="5772079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idx="10"/>
          </p:nvPr>
        </p:nvSpPr>
        <p:spPr>
          <a:ln/>
        </p:spPr>
        <p:txBody>
          <a:bodyPr/>
          <a:lstStyle>
            <a:lvl1pPr>
              <a:defRPr/>
            </a:lvl1pPr>
          </a:lstStyle>
          <a:p>
            <a:pPr>
              <a:defRPr/>
            </a:pPr>
            <a:endParaRPr lang="en-US"/>
          </a:p>
        </p:txBody>
      </p:sp>
      <p:sp>
        <p:nvSpPr>
          <p:cNvPr id="3" name="Rectangle 8"/>
          <p:cNvSpPr>
            <a:spLocks noGrp="1" noChangeArrowheads="1"/>
          </p:cNvSpPr>
          <p:nvPr>
            <p:ph type="sldNum" idx="11"/>
          </p:nvPr>
        </p:nvSpPr>
        <p:spPr>
          <a:ln/>
        </p:spPr>
        <p:txBody>
          <a:bodyPr/>
          <a:lstStyle>
            <a:lvl1pPr>
              <a:defRPr/>
            </a:lvl1pPr>
          </a:lstStyle>
          <a:p>
            <a:fld id="{A0E55EAB-4F2F-CA4B-BADD-01E3205AB780}" type="slidenum">
              <a:rPr lang="en-US" altLang="en-US"/>
              <a:pPr/>
              <a:t>‹#›</a:t>
            </a:fld>
            <a:endParaRPr lang="en-US" altLang="en-US"/>
          </a:p>
        </p:txBody>
      </p:sp>
    </p:spTree>
    <p:extLst>
      <p:ext uri="{BB962C8B-B14F-4D97-AF65-F5344CB8AC3E}">
        <p14:creationId xmlns:p14="http://schemas.microsoft.com/office/powerpoint/2010/main" val="9510208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dt" idx="10"/>
          </p:nvPr>
        </p:nvSpPr>
        <p:spPr>
          <a:ln/>
        </p:spPr>
        <p:txBody>
          <a:bodyPr/>
          <a:lstStyle>
            <a:lvl1pPr>
              <a:defRPr/>
            </a:lvl1pPr>
          </a:lstStyle>
          <a:p>
            <a:pPr>
              <a:defRPr/>
            </a:pPr>
            <a:endParaRPr lang="en-US"/>
          </a:p>
        </p:txBody>
      </p:sp>
      <p:sp>
        <p:nvSpPr>
          <p:cNvPr id="6" name="Rectangle 8"/>
          <p:cNvSpPr>
            <a:spLocks noGrp="1" noChangeArrowheads="1"/>
          </p:cNvSpPr>
          <p:nvPr>
            <p:ph type="sldNum" idx="11"/>
          </p:nvPr>
        </p:nvSpPr>
        <p:spPr>
          <a:ln/>
        </p:spPr>
        <p:txBody>
          <a:bodyPr/>
          <a:lstStyle>
            <a:lvl1pPr>
              <a:defRPr/>
            </a:lvl1pPr>
          </a:lstStyle>
          <a:p>
            <a:fld id="{91C3B33E-FC16-F444-8680-348922B6DE8E}" type="slidenum">
              <a:rPr lang="en-US" altLang="en-US"/>
              <a:pPr/>
              <a:t>‹#›</a:t>
            </a:fld>
            <a:endParaRPr lang="en-US" altLang="en-US"/>
          </a:p>
        </p:txBody>
      </p:sp>
    </p:spTree>
    <p:extLst>
      <p:ext uri="{BB962C8B-B14F-4D97-AF65-F5344CB8AC3E}">
        <p14:creationId xmlns:p14="http://schemas.microsoft.com/office/powerpoint/2010/main" val="86086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8"/>
          <p:cNvSpPr>
            <a:spLocks noGrp="1" noChangeArrowheads="1"/>
          </p:cNvSpPr>
          <p:nvPr>
            <p:ph type="sldNum" idx="11"/>
          </p:nvPr>
        </p:nvSpPr>
        <p:spPr>
          <a:ln/>
        </p:spPr>
        <p:txBody>
          <a:bodyPr/>
          <a:lstStyle>
            <a:lvl1pPr>
              <a:defRPr/>
            </a:lvl1pPr>
          </a:lstStyle>
          <a:p>
            <a:fld id="{E224747D-D6BF-7843-93D6-0974C06893F4}" type="slidenum">
              <a:rPr lang="en-US" altLang="en-US"/>
              <a:pPr/>
              <a:t>‹#›</a:t>
            </a:fld>
            <a:endParaRPr lang="en-US" altLang="en-US"/>
          </a:p>
        </p:txBody>
      </p:sp>
    </p:spTree>
    <p:extLst>
      <p:ext uri="{BB962C8B-B14F-4D97-AF65-F5344CB8AC3E}">
        <p14:creationId xmlns:p14="http://schemas.microsoft.com/office/powerpoint/2010/main" val="6681772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dt" idx="10"/>
          </p:nvPr>
        </p:nvSpPr>
        <p:spPr>
          <a:ln/>
        </p:spPr>
        <p:txBody>
          <a:bodyPr/>
          <a:lstStyle>
            <a:lvl1pPr>
              <a:defRPr/>
            </a:lvl1pPr>
          </a:lstStyle>
          <a:p>
            <a:pPr>
              <a:defRPr/>
            </a:pPr>
            <a:endParaRPr lang="en-US"/>
          </a:p>
        </p:txBody>
      </p:sp>
      <p:sp>
        <p:nvSpPr>
          <p:cNvPr id="6" name="Rectangle 8"/>
          <p:cNvSpPr>
            <a:spLocks noGrp="1" noChangeArrowheads="1"/>
          </p:cNvSpPr>
          <p:nvPr>
            <p:ph type="sldNum" idx="11"/>
          </p:nvPr>
        </p:nvSpPr>
        <p:spPr>
          <a:ln/>
        </p:spPr>
        <p:txBody>
          <a:bodyPr/>
          <a:lstStyle>
            <a:lvl1pPr>
              <a:defRPr/>
            </a:lvl1pPr>
          </a:lstStyle>
          <a:p>
            <a:fld id="{775F5792-4677-2042-A340-0D7C15A4240D}" type="slidenum">
              <a:rPr lang="en-US" altLang="en-US"/>
              <a:pPr/>
              <a:t>‹#›</a:t>
            </a:fld>
            <a:endParaRPr lang="en-US" altLang="en-US"/>
          </a:p>
        </p:txBody>
      </p:sp>
    </p:spTree>
    <p:extLst>
      <p:ext uri="{BB962C8B-B14F-4D97-AF65-F5344CB8AC3E}">
        <p14:creationId xmlns:p14="http://schemas.microsoft.com/office/powerpoint/2010/main" val="16026388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dt" idx="10"/>
          </p:nvPr>
        </p:nvSpPr>
        <p:spPr>
          <a:ln/>
        </p:spPr>
        <p:txBody>
          <a:bodyPr/>
          <a:lstStyle>
            <a:lvl1pPr>
              <a:defRPr/>
            </a:lvl1pPr>
          </a:lstStyle>
          <a:p>
            <a:pPr>
              <a:defRPr/>
            </a:pPr>
            <a:endParaRPr lang="en-US"/>
          </a:p>
        </p:txBody>
      </p:sp>
      <p:sp>
        <p:nvSpPr>
          <p:cNvPr id="5" name="Rectangle 8"/>
          <p:cNvSpPr>
            <a:spLocks noGrp="1" noChangeArrowheads="1"/>
          </p:cNvSpPr>
          <p:nvPr>
            <p:ph type="sldNum" idx="11"/>
          </p:nvPr>
        </p:nvSpPr>
        <p:spPr>
          <a:ln/>
        </p:spPr>
        <p:txBody>
          <a:bodyPr/>
          <a:lstStyle>
            <a:lvl1pPr>
              <a:defRPr/>
            </a:lvl1pPr>
          </a:lstStyle>
          <a:p>
            <a:fld id="{E71659F2-0810-D242-A4F1-8A4F5F9160A7}" type="slidenum">
              <a:rPr lang="en-US" altLang="en-US"/>
              <a:pPr/>
              <a:t>‹#›</a:t>
            </a:fld>
            <a:endParaRPr lang="en-US" altLang="en-US"/>
          </a:p>
        </p:txBody>
      </p:sp>
    </p:spTree>
    <p:extLst>
      <p:ext uri="{BB962C8B-B14F-4D97-AF65-F5344CB8AC3E}">
        <p14:creationId xmlns:p14="http://schemas.microsoft.com/office/powerpoint/2010/main" val="18113353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6238" y="228600"/>
            <a:ext cx="2038350" cy="58959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28600"/>
            <a:ext cx="5964238" cy="5895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dt" idx="10"/>
          </p:nvPr>
        </p:nvSpPr>
        <p:spPr>
          <a:ln/>
        </p:spPr>
        <p:txBody>
          <a:bodyPr/>
          <a:lstStyle>
            <a:lvl1pPr>
              <a:defRPr/>
            </a:lvl1pPr>
          </a:lstStyle>
          <a:p>
            <a:pPr>
              <a:defRPr/>
            </a:pPr>
            <a:endParaRPr lang="en-US"/>
          </a:p>
        </p:txBody>
      </p:sp>
      <p:sp>
        <p:nvSpPr>
          <p:cNvPr id="5" name="Rectangle 8"/>
          <p:cNvSpPr>
            <a:spLocks noGrp="1" noChangeArrowheads="1"/>
          </p:cNvSpPr>
          <p:nvPr>
            <p:ph type="sldNum" idx="11"/>
          </p:nvPr>
        </p:nvSpPr>
        <p:spPr>
          <a:ln/>
        </p:spPr>
        <p:txBody>
          <a:bodyPr/>
          <a:lstStyle>
            <a:lvl1pPr>
              <a:defRPr/>
            </a:lvl1pPr>
          </a:lstStyle>
          <a:p>
            <a:fld id="{25DB38F3-6645-0541-BB9B-0071E4D57E7A}" type="slidenum">
              <a:rPr lang="en-US" altLang="en-US"/>
              <a:pPr/>
              <a:t>‹#›</a:t>
            </a:fld>
            <a:endParaRPr lang="en-US" altLang="en-US"/>
          </a:p>
        </p:txBody>
      </p:sp>
    </p:spTree>
    <p:extLst>
      <p:ext uri="{BB962C8B-B14F-4D97-AF65-F5344CB8AC3E}">
        <p14:creationId xmlns:p14="http://schemas.microsoft.com/office/powerpoint/2010/main" val="384392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8"/>
          <p:cNvSpPr>
            <a:spLocks noGrp="1" noChangeArrowheads="1"/>
          </p:cNvSpPr>
          <p:nvPr>
            <p:ph type="sldNum" idx="11"/>
          </p:nvPr>
        </p:nvSpPr>
        <p:spPr>
          <a:ln/>
        </p:spPr>
        <p:txBody>
          <a:bodyPr/>
          <a:lstStyle>
            <a:lvl1pPr>
              <a:defRPr/>
            </a:lvl1pPr>
          </a:lstStyle>
          <a:p>
            <a:fld id="{164ECF27-924C-E54F-89D3-ABEFBD0E0C50}" type="slidenum">
              <a:rPr lang="en-US" altLang="en-US"/>
              <a:pPr/>
              <a:t>‹#›</a:t>
            </a:fld>
            <a:endParaRPr lang="en-US" altLang="en-US"/>
          </a:p>
        </p:txBody>
      </p:sp>
    </p:spTree>
    <p:extLst>
      <p:ext uri="{BB962C8B-B14F-4D97-AF65-F5344CB8AC3E}">
        <p14:creationId xmlns:p14="http://schemas.microsoft.com/office/powerpoint/2010/main" val="862731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12775" y="1600200"/>
            <a:ext cx="39989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4088" y="1600200"/>
            <a:ext cx="40005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8"/>
          <p:cNvSpPr>
            <a:spLocks noGrp="1" noChangeArrowheads="1"/>
          </p:cNvSpPr>
          <p:nvPr>
            <p:ph type="sldNum" idx="11"/>
          </p:nvPr>
        </p:nvSpPr>
        <p:spPr>
          <a:ln/>
        </p:spPr>
        <p:txBody>
          <a:bodyPr/>
          <a:lstStyle>
            <a:lvl1pPr>
              <a:defRPr/>
            </a:lvl1pPr>
          </a:lstStyle>
          <a:p>
            <a:fld id="{9874B677-0FE0-2540-8C32-B85C0410654E}" type="slidenum">
              <a:rPr lang="en-US" altLang="en-US"/>
              <a:pPr/>
              <a:t>‹#›</a:t>
            </a:fld>
            <a:endParaRPr lang="en-US" altLang="en-US"/>
          </a:p>
        </p:txBody>
      </p:sp>
    </p:spTree>
    <p:extLst>
      <p:ext uri="{BB962C8B-B14F-4D97-AF65-F5344CB8AC3E}">
        <p14:creationId xmlns:p14="http://schemas.microsoft.com/office/powerpoint/2010/main" val="114601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
          <p:cNvSpPr>
            <a:spLocks noGrp="1" noChangeArrowheads="1"/>
          </p:cNvSpPr>
          <p:nvPr>
            <p:ph type="dt" idx="10"/>
          </p:nvPr>
        </p:nvSpPr>
        <p:spPr>
          <a:ln/>
        </p:spPr>
        <p:txBody>
          <a:bodyPr/>
          <a:lstStyle>
            <a:lvl1pPr>
              <a:defRPr/>
            </a:lvl1pPr>
          </a:lstStyle>
          <a:p>
            <a:pPr>
              <a:defRPr/>
            </a:pPr>
            <a:endParaRPr lang="en-US"/>
          </a:p>
        </p:txBody>
      </p:sp>
      <p:sp>
        <p:nvSpPr>
          <p:cNvPr id="8" name="Rectangle 8"/>
          <p:cNvSpPr>
            <a:spLocks noGrp="1" noChangeArrowheads="1"/>
          </p:cNvSpPr>
          <p:nvPr>
            <p:ph type="sldNum" idx="11"/>
          </p:nvPr>
        </p:nvSpPr>
        <p:spPr>
          <a:ln/>
        </p:spPr>
        <p:txBody>
          <a:bodyPr/>
          <a:lstStyle>
            <a:lvl1pPr>
              <a:defRPr/>
            </a:lvl1pPr>
          </a:lstStyle>
          <a:p>
            <a:fld id="{A0213981-380B-EB41-9C80-DE48DD804958}" type="slidenum">
              <a:rPr lang="en-US" altLang="en-US"/>
              <a:pPr/>
              <a:t>‹#›</a:t>
            </a:fld>
            <a:endParaRPr lang="en-US" altLang="en-US"/>
          </a:p>
        </p:txBody>
      </p:sp>
    </p:spTree>
    <p:extLst>
      <p:ext uri="{BB962C8B-B14F-4D97-AF65-F5344CB8AC3E}">
        <p14:creationId xmlns:p14="http://schemas.microsoft.com/office/powerpoint/2010/main" val="1960953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
          <p:cNvSpPr>
            <a:spLocks noGrp="1" noChangeArrowheads="1"/>
          </p:cNvSpPr>
          <p:nvPr>
            <p:ph type="dt" idx="10"/>
          </p:nvPr>
        </p:nvSpPr>
        <p:spPr>
          <a:ln/>
        </p:spPr>
        <p:txBody>
          <a:bodyPr/>
          <a:lstStyle>
            <a:lvl1pPr>
              <a:defRPr/>
            </a:lvl1pPr>
          </a:lstStyle>
          <a:p>
            <a:pPr>
              <a:defRPr/>
            </a:pPr>
            <a:endParaRPr lang="en-US"/>
          </a:p>
        </p:txBody>
      </p:sp>
      <p:sp>
        <p:nvSpPr>
          <p:cNvPr id="4" name="Rectangle 8"/>
          <p:cNvSpPr>
            <a:spLocks noGrp="1" noChangeArrowheads="1"/>
          </p:cNvSpPr>
          <p:nvPr>
            <p:ph type="sldNum" idx="11"/>
          </p:nvPr>
        </p:nvSpPr>
        <p:spPr>
          <a:ln/>
        </p:spPr>
        <p:txBody>
          <a:bodyPr/>
          <a:lstStyle>
            <a:lvl1pPr>
              <a:defRPr/>
            </a:lvl1pPr>
          </a:lstStyle>
          <a:p>
            <a:fld id="{CAA5DBF6-759A-C64C-8118-D0FF498A180D}" type="slidenum">
              <a:rPr lang="en-US" altLang="en-US"/>
              <a:pPr/>
              <a:t>‹#›</a:t>
            </a:fld>
            <a:endParaRPr lang="en-US" altLang="en-US"/>
          </a:p>
        </p:txBody>
      </p:sp>
    </p:spTree>
    <p:extLst>
      <p:ext uri="{BB962C8B-B14F-4D97-AF65-F5344CB8AC3E}">
        <p14:creationId xmlns:p14="http://schemas.microsoft.com/office/powerpoint/2010/main" val="314380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en-US"/>
          </a:p>
        </p:txBody>
      </p:sp>
      <p:sp>
        <p:nvSpPr>
          <p:cNvPr id="3" name="Rectangle 8"/>
          <p:cNvSpPr>
            <a:spLocks noGrp="1" noChangeArrowheads="1"/>
          </p:cNvSpPr>
          <p:nvPr>
            <p:ph type="sldNum" idx="11"/>
          </p:nvPr>
        </p:nvSpPr>
        <p:spPr>
          <a:ln/>
        </p:spPr>
        <p:txBody>
          <a:bodyPr/>
          <a:lstStyle>
            <a:lvl1pPr>
              <a:defRPr/>
            </a:lvl1pPr>
          </a:lstStyle>
          <a:p>
            <a:fld id="{00F9CD0B-0E6B-614B-8156-6D995CC6D844}" type="slidenum">
              <a:rPr lang="en-US" altLang="en-US"/>
              <a:pPr/>
              <a:t>‹#›</a:t>
            </a:fld>
            <a:endParaRPr lang="en-US" altLang="en-US"/>
          </a:p>
        </p:txBody>
      </p:sp>
    </p:spTree>
    <p:extLst>
      <p:ext uri="{BB962C8B-B14F-4D97-AF65-F5344CB8AC3E}">
        <p14:creationId xmlns:p14="http://schemas.microsoft.com/office/powerpoint/2010/main" val="991241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8"/>
          <p:cNvSpPr>
            <a:spLocks noGrp="1" noChangeArrowheads="1"/>
          </p:cNvSpPr>
          <p:nvPr>
            <p:ph type="sldNum" idx="11"/>
          </p:nvPr>
        </p:nvSpPr>
        <p:spPr>
          <a:ln/>
        </p:spPr>
        <p:txBody>
          <a:bodyPr/>
          <a:lstStyle>
            <a:lvl1pPr>
              <a:defRPr/>
            </a:lvl1pPr>
          </a:lstStyle>
          <a:p>
            <a:fld id="{A7E992E0-9FD8-4942-AB4C-424BEFC16EF2}" type="slidenum">
              <a:rPr lang="en-US" altLang="en-US"/>
              <a:pPr/>
              <a:t>‹#›</a:t>
            </a:fld>
            <a:endParaRPr lang="en-US" altLang="en-US"/>
          </a:p>
        </p:txBody>
      </p:sp>
    </p:spTree>
    <p:extLst>
      <p:ext uri="{BB962C8B-B14F-4D97-AF65-F5344CB8AC3E}">
        <p14:creationId xmlns:p14="http://schemas.microsoft.com/office/powerpoint/2010/main" val="1766770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8"/>
          <p:cNvSpPr>
            <a:spLocks noGrp="1" noChangeArrowheads="1"/>
          </p:cNvSpPr>
          <p:nvPr>
            <p:ph type="sldNum" idx="11"/>
          </p:nvPr>
        </p:nvSpPr>
        <p:spPr>
          <a:ln/>
        </p:spPr>
        <p:txBody>
          <a:bodyPr/>
          <a:lstStyle>
            <a:lvl1pPr>
              <a:defRPr/>
            </a:lvl1pPr>
          </a:lstStyle>
          <a:p>
            <a:fld id="{5A88C3AD-50FC-2F40-A354-2AEBE5C12646}" type="slidenum">
              <a:rPr lang="en-US" altLang="en-US"/>
              <a:pPr/>
              <a:t>‹#›</a:t>
            </a:fld>
            <a:endParaRPr lang="en-US" altLang="en-US"/>
          </a:p>
        </p:txBody>
      </p:sp>
    </p:spTree>
    <p:extLst>
      <p:ext uri="{BB962C8B-B14F-4D97-AF65-F5344CB8AC3E}">
        <p14:creationId xmlns:p14="http://schemas.microsoft.com/office/powerpoint/2010/main" val="849658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09600" y="228600"/>
            <a:ext cx="8151813" cy="989013"/>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000" tIns="46800" rIns="90000" bIns="4680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12775" y="1600200"/>
            <a:ext cx="8151813" cy="4524375"/>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000" tIns="46800" rIns="90000" bIns="4680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p:txBody>
      </p:sp>
      <p:sp>
        <p:nvSpPr>
          <p:cNvPr id="1027" name="Rectangle 3"/>
          <p:cNvSpPr>
            <a:spLocks noGrp="1" noChangeArrowheads="1"/>
          </p:cNvSpPr>
          <p:nvPr>
            <p:ph type="dt"/>
          </p:nvPr>
        </p:nvSpPr>
        <p:spPr bwMode="auto">
          <a:xfrm>
            <a:off x="6096000" y="6248400"/>
            <a:ext cx="2665413" cy="363538"/>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000" tIns="46800" rIns="90000" bIns="46800" numCol="1" anchor="ctr"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775F55"/>
                </a:solidFill>
                <a:ea typeface="ヒラギノ角ゴ ProN W3" charset="0"/>
                <a:cs typeface="ヒラギノ角ゴ ProN W3" charset="0"/>
              </a:defRPr>
            </a:lvl1pPr>
          </a:lstStyle>
          <a:p>
            <a:pPr>
              <a:defRPr/>
            </a:pPr>
            <a:endParaRPr lang="en-US"/>
          </a:p>
        </p:txBody>
      </p:sp>
      <p:sp>
        <p:nvSpPr>
          <p:cNvPr id="1028" name="Text Box 4"/>
          <p:cNvSpPr txBox="1">
            <a:spLocks noChangeArrowheads="1"/>
          </p:cNvSpPr>
          <p:nvPr/>
        </p:nvSpPr>
        <p:spPr bwMode="auto">
          <a:xfrm>
            <a:off x="609600" y="6248400"/>
            <a:ext cx="5421313" cy="3651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ea typeface="ヒラギノ角ゴ ProN W3" charset="0"/>
              <a:cs typeface="ヒラギノ角ゴ ProN W3" charset="0"/>
            </a:endParaRPr>
          </a:p>
        </p:txBody>
      </p:sp>
      <p:sp>
        <p:nvSpPr>
          <p:cNvPr id="1029" name="Rectangle 5"/>
          <p:cNvSpPr>
            <a:spLocks noChangeArrowheads="1"/>
          </p:cNvSpPr>
          <p:nvPr/>
        </p:nvSpPr>
        <p:spPr bwMode="auto">
          <a:xfrm>
            <a:off x="0" y="1235075"/>
            <a:ext cx="9144000" cy="319088"/>
          </a:xfrm>
          <a:prstGeom prst="rect">
            <a:avLst/>
          </a:prstGeom>
          <a:solidFill>
            <a:srgbClr val="FFFFFF"/>
          </a:solidFill>
          <a:ln>
            <a:noFill/>
          </a:ln>
          <a:effectLst/>
          <a:extLs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ea typeface="ヒラギノ角ゴ ProN W3" charset="0"/>
              <a:cs typeface="ヒラギノ角ゴ ProN W3" charset="0"/>
            </a:endParaRPr>
          </a:p>
        </p:txBody>
      </p:sp>
      <p:sp>
        <p:nvSpPr>
          <p:cNvPr id="1030" name="Rectangle 6"/>
          <p:cNvSpPr>
            <a:spLocks noChangeArrowheads="1"/>
          </p:cNvSpPr>
          <p:nvPr/>
        </p:nvSpPr>
        <p:spPr bwMode="auto">
          <a:xfrm>
            <a:off x="0" y="1279525"/>
            <a:ext cx="533400" cy="228600"/>
          </a:xfrm>
          <a:prstGeom prst="rect">
            <a:avLst/>
          </a:prstGeom>
          <a:solidFill>
            <a:srgbClr val="DD8047"/>
          </a:solidFill>
          <a:ln>
            <a:noFill/>
          </a:ln>
          <a:effectLst/>
          <a:extLs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ea typeface="ヒラギノ角ゴ ProN W3" charset="0"/>
              <a:cs typeface="ヒラギノ角ゴ ProN W3" charset="0"/>
            </a:endParaRPr>
          </a:p>
        </p:txBody>
      </p:sp>
      <p:sp>
        <p:nvSpPr>
          <p:cNvPr id="1031" name="Rectangle 7"/>
          <p:cNvSpPr>
            <a:spLocks noChangeArrowheads="1"/>
          </p:cNvSpPr>
          <p:nvPr/>
        </p:nvSpPr>
        <p:spPr bwMode="auto">
          <a:xfrm>
            <a:off x="590550" y="1279525"/>
            <a:ext cx="8553450" cy="228600"/>
          </a:xfrm>
          <a:prstGeom prst="rect">
            <a:avLst/>
          </a:prstGeom>
          <a:solidFill>
            <a:srgbClr val="94B6D2"/>
          </a:solidFill>
          <a:ln>
            <a:noFill/>
          </a:ln>
          <a:effectLst/>
          <a:extLs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ea typeface="ヒラギノ角ゴ ProN W3" charset="0"/>
              <a:cs typeface="ヒラギノ角ゴ ProN W3" charset="0"/>
            </a:endParaRPr>
          </a:p>
        </p:txBody>
      </p:sp>
      <p:sp>
        <p:nvSpPr>
          <p:cNvPr id="1032" name="Rectangle 8"/>
          <p:cNvSpPr>
            <a:spLocks noGrp="1" noChangeArrowheads="1"/>
          </p:cNvSpPr>
          <p:nvPr>
            <p:ph type="sldNum"/>
          </p:nvPr>
        </p:nvSpPr>
        <p:spPr bwMode="auto">
          <a:xfrm>
            <a:off x="0" y="1271588"/>
            <a:ext cx="531813" cy="242887"/>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000" tIns="46800" rIns="90000" bIns="46800" numCol="1" anchor="ctr" anchorCtr="0" compatLnSpc="1">
            <a:prstTxWarp prst="textNoShape">
              <a:avLst/>
            </a:prstTxWarp>
          </a:bodyPr>
          <a:lstStyle>
            <a:lvl1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FFFFFF"/>
                </a:solidFill>
              </a:defRPr>
            </a:lvl1pPr>
          </a:lstStyle>
          <a:p>
            <a:fld id="{45EB882F-E582-1D46-97D0-9D97750D90E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xStyles>
    <p:titleStyle>
      <a:lvl1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2pPr>
      <a:lvl3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3pPr>
      <a:lvl4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4pPr>
      <a:lvl5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5pPr>
      <a:lvl6pPr marL="25146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6pPr>
      <a:lvl7pPr marL="29718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7pPr>
      <a:lvl8pPr marL="34290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8pPr>
      <a:lvl9pPr marL="38862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9pPr>
    </p:titleStyle>
    <p:bodyStyle>
      <a:lvl1pPr marL="342900" indent="-342900" algn="l" defTabSz="457200" rtl="0" eaLnBrk="0" fontAlgn="base" hangingPunct="0">
        <a:spcBef>
          <a:spcPts val="700"/>
        </a:spcBef>
        <a:spcAft>
          <a:spcPct val="0"/>
        </a:spcAft>
        <a:buClr>
          <a:srgbClr val="000000"/>
        </a:buClr>
        <a:buSzPct val="100000"/>
        <a:buFont typeface="Times New Roman" charset="0"/>
        <a:defRPr sz="2900">
          <a:solidFill>
            <a:srgbClr val="000000"/>
          </a:solidFill>
          <a:latin typeface="+mn-lt"/>
          <a:ea typeface="+mn-ea"/>
          <a:cs typeface="+mn-cs"/>
        </a:defRPr>
      </a:lvl1pPr>
      <a:lvl2pPr marL="742950" indent="-285750" algn="l" defTabSz="457200" rtl="0" eaLnBrk="0" fontAlgn="base" hangingPunct="0">
        <a:spcBef>
          <a:spcPts val="550"/>
        </a:spcBef>
        <a:spcAft>
          <a:spcPct val="0"/>
        </a:spcAft>
        <a:buClr>
          <a:srgbClr val="000000"/>
        </a:buClr>
        <a:buSzPct val="100000"/>
        <a:buFont typeface="Times New Roman" charset="0"/>
        <a:defRPr sz="2600">
          <a:solidFill>
            <a:srgbClr val="000000"/>
          </a:solidFill>
          <a:latin typeface="+mn-lt"/>
          <a:ea typeface="+mn-ea"/>
          <a:cs typeface="+mn-cs"/>
        </a:defRPr>
      </a:lvl2pPr>
      <a:lvl3pPr marL="1143000" indent="-228600" algn="l" defTabSz="457200" rtl="0" eaLnBrk="0" fontAlgn="base" hangingPunct="0">
        <a:spcBef>
          <a:spcPts val="500"/>
        </a:spcBef>
        <a:spcAft>
          <a:spcPct val="0"/>
        </a:spcAft>
        <a:buClr>
          <a:srgbClr val="000000"/>
        </a:buClr>
        <a:buSzPct val="100000"/>
        <a:buFont typeface="Times New Roman" charset="0"/>
        <a:defRPr sz="2300">
          <a:solidFill>
            <a:srgbClr val="000000"/>
          </a:solidFill>
          <a:latin typeface="+mn-lt"/>
          <a:ea typeface="+mn-ea"/>
          <a:cs typeface="+mn-cs"/>
        </a:defRPr>
      </a:lvl3pPr>
      <a:lvl4pPr marL="1600200" indent="-228600" algn="l" defTabSz="457200" rtl="0" eaLnBrk="0" fontAlgn="base" hangingPunct="0">
        <a:spcBef>
          <a:spcPts val="400"/>
        </a:spcBef>
        <a:spcAft>
          <a:spcPct val="0"/>
        </a:spcAft>
        <a:buClr>
          <a:srgbClr val="000000"/>
        </a:buClr>
        <a:buSzPct val="100000"/>
        <a:buFont typeface="Times New Roman" charset="0"/>
        <a:defRPr sz="2000">
          <a:solidFill>
            <a:srgbClr val="000000"/>
          </a:solidFill>
          <a:latin typeface="+mn-lt"/>
          <a:ea typeface="+mn-ea"/>
          <a:cs typeface="+mn-cs"/>
        </a:defRPr>
      </a:lvl4pPr>
      <a:lvl5pPr marL="2057400" indent="-228600" algn="l" defTabSz="457200" rtl="0" eaLnBrk="0" fontAlgn="base" hangingPunct="0">
        <a:spcBef>
          <a:spcPts val="400"/>
        </a:spcBef>
        <a:spcAft>
          <a:spcPct val="0"/>
        </a:spcAft>
        <a:buClr>
          <a:srgbClr val="000000"/>
        </a:buClr>
        <a:buSzPct val="100000"/>
        <a:buFont typeface="Times New Roman" charset="0"/>
        <a:defRPr sz="2000">
          <a:solidFill>
            <a:srgbClr val="000000"/>
          </a:solidFill>
          <a:latin typeface="+mn-lt"/>
          <a:ea typeface="+mn-ea"/>
          <a:cs typeface="+mn-cs"/>
        </a:defRPr>
      </a:lvl5pPr>
      <a:lvl6pPr marL="2514600" indent="-228600" algn="l" defTabSz="457200" rtl="0" eaLnBrk="0" fontAlgn="base" hangingPunct="0">
        <a:spcBef>
          <a:spcPts val="4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57200" rtl="0" eaLnBrk="0" fontAlgn="base" hangingPunct="0">
        <a:spcBef>
          <a:spcPts val="4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57200" rtl="0" eaLnBrk="0" fontAlgn="base" hangingPunct="0">
        <a:spcBef>
          <a:spcPts val="4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57200" rtl="0" eaLnBrk="0" fontAlgn="base" hangingPunct="0">
        <a:spcBef>
          <a:spcPts val="4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775F55"/>
        </a:solidFill>
        <a:effectLst/>
      </p:bgPr>
    </p:bg>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5970588"/>
            <a:ext cx="9144000" cy="887412"/>
          </a:xfrm>
          <a:prstGeom prst="rect">
            <a:avLst/>
          </a:prstGeom>
          <a:solidFill>
            <a:srgbClr val="FFFFFF"/>
          </a:solidFill>
          <a:ln>
            <a:noFill/>
          </a:ln>
          <a:effectLst/>
          <a:extLs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ea typeface="ヒラギノ角ゴ ProN W3" charset="0"/>
              <a:cs typeface="ヒラギノ角ゴ ProN W3" charset="0"/>
            </a:endParaRPr>
          </a:p>
        </p:txBody>
      </p:sp>
      <p:sp>
        <p:nvSpPr>
          <p:cNvPr id="2050" name="Rectangle 2"/>
          <p:cNvSpPr>
            <a:spLocks noChangeArrowheads="1"/>
          </p:cNvSpPr>
          <p:nvPr/>
        </p:nvSpPr>
        <p:spPr bwMode="auto">
          <a:xfrm>
            <a:off x="-9525" y="6053138"/>
            <a:ext cx="2249488" cy="712787"/>
          </a:xfrm>
          <a:prstGeom prst="rect">
            <a:avLst/>
          </a:prstGeom>
          <a:solidFill>
            <a:srgbClr val="DD8047"/>
          </a:solidFill>
          <a:ln>
            <a:noFill/>
          </a:ln>
          <a:effectLst/>
          <a:extLs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ea typeface="ヒラギノ角ゴ ProN W3" charset="0"/>
              <a:cs typeface="ヒラギノ角ゴ ProN W3" charset="0"/>
            </a:endParaRPr>
          </a:p>
        </p:txBody>
      </p:sp>
      <p:sp>
        <p:nvSpPr>
          <p:cNvPr id="2051" name="Rectangle 3"/>
          <p:cNvSpPr>
            <a:spLocks noChangeArrowheads="1"/>
          </p:cNvSpPr>
          <p:nvPr/>
        </p:nvSpPr>
        <p:spPr bwMode="auto">
          <a:xfrm>
            <a:off x="2359025" y="6043613"/>
            <a:ext cx="6784975" cy="714375"/>
          </a:xfrm>
          <a:prstGeom prst="rect">
            <a:avLst/>
          </a:prstGeom>
          <a:solidFill>
            <a:srgbClr val="94B6D2"/>
          </a:solidFill>
          <a:ln>
            <a:noFill/>
          </a:ln>
          <a:effectLst/>
          <a:extLs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ea typeface="ヒラギノ角ゴ ProN W3" charset="0"/>
              <a:cs typeface="ヒラギノ角ゴ ProN W3" charset="0"/>
            </a:endParaRPr>
          </a:p>
        </p:txBody>
      </p:sp>
      <p:sp>
        <p:nvSpPr>
          <p:cNvPr id="2052" name="Rectangle 4"/>
          <p:cNvSpPr>
            <a:spLocks noGrp="1" noChangeArrowheads="1"/>
          </p:cNvSpPr>
          <p:nvPr>
            <p:ph type="title"/>
          </p:nvPr>
        </p:nvSpPr>
        <p:spPr bwMode="auto">
          <a:xfrm>
            <a:off x="609600" y="228600"/>
            <a:ext cx="8151813" cy="989013"/>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000" tIns="46800" rIns="90000" bIns="46800" numCol="1" anchor="ctr" anchorCtr="0" compatLnSpc="1">
            <a:prstTxWarp prst="textNoShape">
              <a:avLst/>
            </a:prstTxWarp>
          </a:bodyPr>
          <a:lstStyle/>
          <a:p>
            <a:pPr lvl="0"/>
            <a:r>
              <a:rPr lang="en-GB"/>
              <a:t>Click to edit the title text format</a:t>
            </a:r>
          </a:p>
        </p:txBody>
      </p:sp>
      <p:sp>
        <p:nvSpPr>
          <p:cNvPr id="2053" name="Rectangle 5"/>
          <p:cNvSpPr>
            <a:spLocks noGrp="1" noChangeArrowheads="1"/>
          </p:cNvSpPr>
          <p:nvPr>
            <p:ph type="body" idx="1"/>
          </p:nvPr>
        </p:nvSpPr>
        <p:spPr bwMode="auto">
          <a:xfrm>
            <a:off x="612775" y="1600200"/>
            <a:ext cx="8151813" cy="4524375"/>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000" tIns="46800" rIns="90000" bIns="4680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p:txBody>
      </p:sp>
      <p:sp>
        <p:nvSpPr>
          <p:cNvPr id="2054" name="Rectangle 6"/>
          <p:cNvSpPr>
            <a:spLocks noGrp="1" noChangeArrowheads="1"/>
          </p:cNvSpPr>
          <p:nvPr>
            <p:ph type="dt"/>
          </p:nvPr>
        </p:nvSpPr>
        <p:spPr bwMode="auto">
          <a:xfrm>
            <a:off x="76200" y="6069013"/>
            <a:ext cx="2055813" cy="684212"/>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000" tIns="46800" rIns="90000" bIns="46800" numCol="1" anchor="ctr" anchorCtr="0" compatLnSpc="1">
            <a:prstTxWarp prst="textNoShape">
              <a:avLst/>
            </a:prstTxWarp>
          </a:bodyPr>
          <a:lstStyle>
            <a:lvl1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ea typeface="ヒラギノ角ゴ ProN W3" charset="0"/>
                <a:cs typeface="ヒラギノ角ゴ ProN W3" charset="0"/>
              </a:defRPr>
            </a:lvl1pPr>
          </a:lstStyle>
          <a:p>
            <a:pPr>
              <a:defRPr/>
            </a:pPr>
            <a:endParaRPr lang="en-US"/>
          </a:p>
        </p:txBody>
      </p:sp>
      <p:sp>
        <p:nvSpPr>
          <p:cNvPr id="2055" name="Text Box 7"/>
          <p:cNvSpPr txBox="1">
            <a:spLocks noChangeArrowheads="1"/>
          </p:cNvSpPr>
          <p:nvPr/>
        </p:nvSpPr>
        <p:spPr bwMode="auto">
          <a:xfrm>
            <a:off x="2085975" y="236538"/>
            <a:ext cx="5867400" cy="3651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ea typeface="ヒラギノ角ゴ ProN W3" charset="0"/>
              <a:cs typeface="ヒラギノ角ゴ ProN W3" charset="0"/>
            </a:endParaRPr>
          </a:p>
        </p:txBody>
      </p:sp>
      <p:sp>
        <p:nvSpPr>
          <p:cNvPr id="2056" name="Rectangle 8"/>
          <p:cNvSpPr>
            <a:spLocks noGrp="1" noChangeArrowheads="1"/>
          </p:cNvSpPr>
          <p:nvPr>
            <p:ph type="sldNum"/>
          </p:nvPr>
        </p:nvSpPr>
        <p:spPr bwMode="auto">
          <a:xfrm>
            <a:off x="8001000" y="228600"/>
            <a:ext cx="836613" cy="379413"/>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000" tIns="46800" rIns="90000" bIns="46800" numCol="1" anchor="ctr" anchorCtr="0" compatLnSpc="1">
            <a:prstTxWarp prst="textNoShape">
              <a:avLst/>
            </a:prstTxWarp>
          </a:bodyPr>
          <a:lstStyle>
            <a:lvl1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EBDDC3"/>
                </a:solidFill>
              </a:defRPr>
            </a:lvl1pPr>
          </a:lstStyle>
          <a:p>
            <a:fld id="{BCF75D02-2FA9-9349-9983-498EE15090F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457200" rtl="0" eaLnBrk="0" fontAlgn="base" hangingPunct="0">
        <a:spcBef>
          <a:spcPct val="0"/>
        </a:spcBef>
        <a:spcAft>
          <a:spcPct val="0"/>
        </a:spcAft>
        <a:buClr>
          <a:srgbClr val="000000"/>
        </a:buClr>
        <a:buSzPct val="100000"/>
        <a:buFont typeface="Times New Roman" charset="0"/>
        <a:defRPr sz="4400">
          <a:solidFill>
            <a:srgbClr val="EBDDC3"/>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charset="0"/>
        <a:defRPr sz="4400">
          <a:solidFill>
            <a:srgbClr val="EBDDC3"/>
          </a:solidFill>
          <a:latin typeface="Tw Cen MT" charset="0"/>
          <a:ea typeface="ＭＳ Ｐゴシック" charset="0"/>
          <a:cs typeface="ＭＳ Ｐゴシック" charset="0"/>
        </a:defRPr>
      </a:lvl2pPr>
      <a:lvl3pPr algn="l" defTabSz="457200" rtl="0" eaLnBrk="0" fontAlgn="base" hangingPunct="0">
        <a:spcBef>
          <a:spcPct val="0"/>
        </a:spcBef>
        <a:spcAft>
          <a:spcPct val="0"/>
        </a:spcAft>
        <a:buClr>
          <a:srgbClr val="000000"/>
        </a:buClr>
        <a:buSzPct val="100000"/>
        <a:buFont typeface="Times New Roman" charset="0"/>
        <a:defRPr sz="4400">
          <a:solidFill>
            <a:srgbClr val="EBDDC3"/>
          </a:solidFill>
          <a:latin typeface="Tw Cen MT" charset="0"/>
          <a:ea typeface="ＭＳ Ｐゴシック" charset="0"/>
          <a:cs typeface="ＭＳ Ｐゴシック" charset="0"/>
        </a:defRPr>
      </a:lvl3pPr>
      <a:lvl4pPr algn="l" defTabSz="457200" rtl="0" eaLnBrk="0" fontAlgn="base" hangingPunct="0">
        <a:spcBef>
          <a:spcPct val="0"/>
        </a:spcBef>
        <a:spcAft>
          <a:spcPct val="0"/>
        </a:spcAft>
        <a:buClr>
          <a:srgbClr val="000000"/>
        </a:buClr>
        <a:buSzPct val="100000"/>
        <a:buFont typeface="Times New Roman" charset="0"/>
        <a:defRPr sz="4400">
          <a:solidFill>
            <a:srgbClr val="EBDDC3"/>
          </a:solidFill>
          <a:latin typeface="Tw Cen MT" charset="0"/>
          <a:ea typeface="ＭＳ Ｐゴシック" charset="0"/>
          <a:cs typeface="ＭＳ Ｐゴシック" charset="0"/>
        </a:defRPr>
      </a:lvl4pPr>
      <a:lvl5pPr algn="l" defTabSz="457200" rtl="0" eaLnBrk="0" fontAlgn="base" hangingPunct="0">
        <a:spcBef>
          <a:spcPct val="0"/>
        </a:spcBef>
        <a:spcAft>
          <a:spcPct val="0"/>
        </a:spcAft>
        <a:buClr>
          <a:srgbClr val="000000"/>
        </a:buClr>
        <a:buSzPct val="100000"/>
        <a:buFont typeface="Times New Roman" charset="0"/>
        <a:defRPr sz="4400">
          <a:solidFill>
            <a:srgbClr val="EBDDC3"/>
          </a:solidFill>
          <a:latin typeface="Tw Cen MT" charset="0"/>
          <a:ea typeface="ＭＳ Ｐゴシック" charset="0"/>
          <a:cs typeface="ＭＳ Ｐゴシック" charset="0"/>
        </a:defRPr>
      </a:lvl5pPr>
      <a:lvl6pPr marL="2514600" indent="-228600" algn="l" defTabSz="457200" rtl="0" eaLnBrk="0" fontAlgn="base" hangingPunct="0">
        <a:spcBef>
          <a:spcPct val="0"/>
        </a:spcBef>
        <a:spcAft>
          <a:spcPct val="0"/>
        </a:spcAft>
        <a:buClr>
          <a:srgbClr val="000000"/>
        </a:buClr>
        <a:buSzPct val="100000"/>
        <a:buFont typeface="Times New Roman" charset="0"/>
        <a:defRPr sz="4400">
          <a:solidFill>
            <a:srgbClr val="EBDDC3"/>
          </a:solidFill>
          <a:latin typeface="Tw Cen MT" charset="0"/>
          <a:ea typeface="ＭＳ Ｐゴシック" charset="0"/>
          <a:cs typeface="ＭＳ Ｐゴシック" charset="0"/>
        </a:defRPr>
      </a:lvl6pPr>
      <a:lvl7pPr marL="2971800" indent="-228600" algn="l" defTabSz="457200" rtl="0" eaLnBrk="0" fontAlgn="base" hangingPunct="0">
        <a:spcBef>
          <a:spcPct val="0"/>
        </a:spcBef>
        <a:spcAft>
          <a:spcPct val="0"/>
        </a:spcAft>
        <a:buClr>
          <a:srgbClr val="000000"/>
        </a:buClr>
        <a:buSzPct val="100000"/>
        <a:buFont typeface="Times New Roman" charset="0"/>
        <a:defRPr sz="4400">
          <a:solidFill>
            <a:srgbClr val="EBDDC3"/>
          </a:solidFill>
          <a:latin typeface="Tw Cen MT" charset="0"/>
          <a:ea typeface="ＭＳ Ｐゴシック" charset="0"/>
          <a:cs typeface="ＭＳ Ｐゴシック" charset="0"/>
        </a:defRPr>
      </a:lvl7pPr>
      <a:lvl8pPr marL="3429000" indent="-228600" algn="l" defTabSz="457200" rtl="0" eaLnBrk="0" fontAlgn="base" hangingPunct="0">
        <a:spcBef>
          <a:spcPct val="0"/>
        </a:spcBef>
        <a:spcAft>
          <a:spcPct val="0"/>
        </a:spcAft>
        <a:buClr>
          <a:srgbClr val="000000"/>
        </a:buClr>
        <a:buSzPct val="100000"/>
        <a:buFont typeface="Times New Roman" charset="0"/>
        <a:defRPr sz="4400">
          <a:solidFill>
            <a:srgbClr val="EBDDC3"/>
          </a:solidFill>
          <a:latin typeface="Tw Cen MT" charset="0"/>
          <a:ea typeface="ＭＳ Ｐゴシック" charset="0"/>
          <a:cs typeface="ＭＳ Ｐゴシック" charset="0"/>
        </a:defRPr>
      </a:lvl8pPr>
      <a:lvl9pPr marL="3886200" indent="-228600" algn="l" defTabSz="457200" rtl="0" eaLnBrk="0" fontAlgn="base" hangingPunct="0">
        <a:spcBef>
          <a:spcPct val="0"/>
        </a:spcBef>
        <a:spcAft>
          <a:spcPct val="0"/>
        </a:spcAft>
        <a:buClr>
          <a:srgbClr val="000000"/>
        </a:buClr>
        <a:buSzPct val="100000"/>
        <a:buFont typeface="Times New Roman" charset="0"/>
        <a:defRPr sz="4400">
          <a:solidFill>
            <a:srgbClr val="EBDDC3"/>
          </a:solidFill>
          <a:latin typeface="Tw Cen MT" charset="0"/>
          <a:ea typeface="ＭＳ Ｐゴシック" charset="0"/>
          <a:cs typeface="ＭＳ Ｐゴシック" charset="0"/>
        </a:defRPr>
      </a:lvl9pPr>
    </p:titleStyle>
    <p:bodyStyle>
      <a:lvl1pPr marL="342900" indent="-342900" algn="l" defTabSz="457200" rtl="0" eaLnBrk="0" fontAlgn="base" hangingPunct="0">
        <a:spcBef>
          <a:spcPts val="700"/>
        </a:spcBef>
        <a:spcAft>
          <a:spcPct val="0"/>
        </a:spcAft>
        <a:buClr>
          <a:srgbClr val="000000"/>
        </a:buClr>
        <a:buSzPct val="100000"/>
        <a:buFont typeface="Times New Roman" charset="0"/>
        <a:defRPr sz="2900">
          <a:solidFill>
            <a:srgbClr val="FFFFFF"/>
          </a:solidFill>
          <a:latin typeface="+mn-lt"/>
          <a:ea typeface="+mn-ea"/>
          <a:cs typeface="+mn-cs"/>
        </a:defRPr>
      </a:lvl1pPr>
      <a:lvl2pPr marL="742950" indent="-285750" algn="l" defTabSz="457200" rtl="0" eaLnBrk="0" fontAlgn="base" hangingPunct="0">
        <a:spcBef>
          <a:spcPts val="550"/>
        </a:spcBef>
        <a:spcAft>
          <a:spcPct val="0"/>
        </a:spcAft>
        <a:buClr>
          <a:srgbClr val="000000"/>
        </a:buClr>
        <a:buSzPct val="100000"/>
        <a:buFont typeface="Times New Roman" charset="0"/>
        <a:defRPr sz="2600">
          <a:solidFill>
            <a:srgbClr val="FFFFFF"/>
          </a:solidFill>
          <a:latin typeface="+mn-lt"/>
          <a:ea typeface="+mn-ea"/>
          <a:cs typeface="+mn-cs"/>
        </a:defRPr>
      </a:lvl2pPr>
      <a:lvl3pPr marL="1143000" indent="-228600" algn="l" defTabSz="457200" rtl="0" eaLnBrk="0" fontAlgn="base" hangingPunct="0">
        <a:spcBef>
          <a:spcPts val="500"/>
        </a:spcBef>
        <a:spcAft>
          <a:spcPct val="0"/>
        </a:spcAft>
        <a:buClr>
          <a:srgbClr val="000000"/>
        </a:buClr>
        <a:buSzPct val="100000"/>
        <a:buFont typeface="Times New Roman" charset="0"/>
        <a:defRPr sz="2300">
          <a:solidFill>
            <a:srgbClr val="FFFFFF"/>
          </a:solidFill>
          <a:latin typeface="+mn-lt"/>
          <a:ea typeface="+mn-ea"/>
          <a:cs typeface="+mn-cs"/>
        </a:defRPr>
      </a:lvl3pPr>
      <a:lvl4pPr marL="1600200" indent="-228600" algn="l" defTabSz="457200" rtl="0" eaLnBrk="0" fontAlgn="base" hangingPunct="0">
        <a:spcBef>
          <a:spcPts val="400"/>
        </a:spcBef>
        <a:spcAft>
          <a:spcPct val="0"/>
        </a:spcAft>
        <a:buClr>
          <a:srgbClr val="000000"/>
        </a:buClr>
        <a:buSzPct val="100000"/>
        <a:buFont typeface="Times New Roman" charset="0"/>
        <a:defRPr sz="2000">
          <a:solidFill>
            <a:srgbClr val="FFFFFF"/>
          </a:solidFill>
          <a:latin typeface="+mn-lt"/>
          <a:ea typeface="+mn-ea"/>
          <a:cs typeface="+mn-cs"/>
        </a:defRPr>
      </a:lvl4pPr>
      <a:lvl5pPr marL="2057400" indent="-228600" algn="l" defTabSz="457200" rtl="0" eaLnBrk="0" fontAlgn="base" hangingPunct="0">
        <a:spcBef>
          <a:spcPts val="400"/>
        </a:spcBef>
        <a:spcAft>
          <a:spcPct val="0"/>
        </a:spcAft>
        <a:buClr>
          <a:srgbClr val="000000"/>
        </a:buClr>
        <a:buSzPct val="100000"/>
        <a:buFont typeface="Times New Roman" charset="0"/>
        <a:defRPr sz="2000">
          <a:solidFill>
            <a:srgbClr val="FFFFFF"/>
          </a:solidFill>
          <a:latin typeface="+mn-lt"/>
          <a:ea typeface="+mn-ea"/>
          <a:cs typeface="+mn-cs"/>
        </a:defRPr>
      </a:lvl5pPr>
      <a:lvl6pPr marL="2514600" indent="-228600" algn="l" defTabSz="457200" rtl="0" eaLnBrk="0" fontAlgn="base" hangingPunct="0">
        <a:spcBef>
          <a:spcPts val="400"/>
        </a:spcBef>
        <a:spcAft>
          <a:spcPct val="0"/>
        </a:spcAft>
        <a:buClr>
          <a:srgbClr val="000000"/>
        </a:buClr>
        <a:buSzPct val="100000"/>
        <a:buFont typeface="Times New Roman" charset="0"/>
        <a:defRPr sz="2000">
          <a:solidFill>
            <a:srgbClr val="FFFFFF"/>
          </a:solidFill>
          <a:latin typeface="+mn-lt"/>
          <a:ea typeface="+mn-ea"/>
          <a:cs typeface="+mn-cs"/>
        </a:defRPr>
      </a:lvl6pPr>
      <a:lvl7pPr marL="2971800" indent="-228600" algn="l" defTabSz="457200" rtl="0" eaLnBrk="0" fontAlgn="base" hangingPunct="0">
        <a:spcBef>
          <a:spcPts val="400"/>
        </a:spcBef>
        <a:spcAft>
          <a:spcPct val="0"/>
        </a:spcAft>
        <a:buClr>
          <a:srgbClr val="000000"/>
        </a:buClr>
        <a:buSzPct val="100000"/>
        <a:buFont typeface="Times New Roman" charset="0"/>
        <a:defRPr sz="2000">
          <a:solidFill>
            <a:srgbClr val="FFFFFF"/>
          </a:solidFill>
          <a:latin typeface="+mn-lt"/>
          <a:ea typeface="+mn-ea"/>
          <a:cs typeface="+mn-cs"/>
        </a:defRPr>
      </a:lvl7pPr>
      <a:lvl8pPr marL="3429000" indent="-228600" algn="l" defTabSz="457200" rtl="0" eaLnBrk="0" fontAlgn="base" hangingPunct="0">
        <a:spcBef>
          <a:spcPts val="400"/>
        </a:spcBef>
        <a:spcAft>
          <a:spcPct val="0"/>
        </a:spcAft>
        <a:buClr>
          <a:srgbClr val="000000"/>
        </a:buClr>
        <a:buSzPct val="100000"/>
        <a:buFont typeface="Times New Roman" charset="0"/>
        <a:defRPr sz="2000">
          <a:solidFill>
            <a:srgbClr val="FFFFFF"/>
          </a:solidFill>
          <a:latin typeface="+mn-lt"/>
          <a:ea typeface="+mn-ea"/>
          <a:cs typeface="+mn-cs"/>
        </a:defRPr>
      </a:lvl8pPr>
      <a:lvl9pPr marL="3886200" indent="-228600" algn="l" defTabSz="457200" rtl="0" eaLnBrk="0" fontAlgn="base" hangingPunct="0">
        <a:spcBef>
          <a:spcPts val="400"/>
        </a:spcBef>
        <a:spcAft>
          <a:spcPct val="0"/>
        </a:spcAft>
        <a:buClr>
          <a:srgbClr val="000000"/>
        </a:buClr>
        <a:buSzPct val="100000"/>
        <a:buFont typeface="Times New Roman" charset="0"/>
        <a:defRPr sz="2000">
          <a:solidFill>
            <a:srgbClr val="FFFFFF"/>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0"/>
            <a:ext cx="9144000" cy="5971451"/>
            <a:chOff x="0" y="0"/>
            <a:chExt cx="9144000" cy="5971451"/>
          </a:xfrm>
        </p:grpSpPr>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l="1539" r="6154"/>
            <a:stretch/>
          </p:blipFill>
          <p:spPr>
            <a:xfrm>
              <a:off x="0" y="801757"/>
              <a:ext cx="9144000" cy="5169694"/>
            </a:xfrm>
            <a:prstGeom prst="rect">
              <a:avLst/>
            </a:prstGeom>
          </p:spPr>
        </p:pic>
        <p:sp>
          <p:nvSpPr>
            <p:cNvPr id="3" name="Rectangle 2"/>
            <p:cNvSpPr/>
            <p:nvPr/>
          </p:nvSpPr>
          <p:spPr bwMode="auto">
            <a:xfrm>
              <a:off x="0" y="0"/>
              <a:ext cx="9144000" cy="1600200"/>
            </a:xfrm>
            <a:prstGeom prst="rect">
              <a:avLst/>
            </a:prstGeom>
            <a:ln>
              <a:headEnd type="none" w="med" len="med"/>
              <a:tailEnd type="none" w="med" len="med"/>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2400" b="0" i="0" u="none" strike="noStrike" cap="none" normalizeH="0" baseline="0">
                <a:ln>
                  <a:noFill/>
                </a:ln>
                <a:solidFill>
                  <a:schemeClr val="bg1"/>
                </a:solidFill>
                <a:effectLst/>
                <a:latin typeface="Arial" charset="0"/>
                <a:ea typeface="ヒラギノ角ゴ ProN W3" charset="0"/>
                <a:cs typeface="ヒラギノ角ゴ ProN W3" charset="0"/>
              </a:endParaRPr>
            </a:p>
          </p:txBody>
        </p:sp>
      </p:grpSp>
      <p:sp>
        <p:nvSpPr>
          <p:cNvPr id="10241" name="Rectangle 1"/>
          <p:cNvSpPr>
            <a:spLocks noChangeArrowheads="1"/>
          </p:cNvSpPr>
          <p:nvPr/>
        </p:nvSpPr>
        <p:spPr bwMode="auto">
          <a:xfrm>
            <a:off x="912813" y="995363"/>
            <a:ext cx="7315200" cy="7239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ea typeface="ヒラギノ角ゴ ProN W3" charset="0"/>
              <a:cs typeface="ヒラギノ角ゴ ProN W3" charset="0"/>
            </a:endParaRPr>
          </a:p>
        </p:txBody>
      </p:sp>
      <p:sp>
        <p:nvSpPr>
          <p:cNvPr id="10242" name="Text Box 2"/>
          <p:cNvSpPr txBox="1">
            <a:spLocks noChangeArrowheads="1"/>
          </p:cNvSpPr>
          <p:nvPr/>
        </p:nvSpPr>
        <p:spPr bwMode="auto">
          <a:xfrm>
            <a:off x="2362200" y="6049963"/>
            <a:ext cx="6705600" cy="685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40680" bIns="0" anchor="ctr"/>
          <a:lstStyle>
            <a:lvl1pPr marL="382588" indent="-341313" eaLnBrk="0" hangingPunct="0">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400">
                <a:solidFill>
                  <a:schemeClr val="bg1"/>
                </a:solidFill>
                <a:latin typeface="Arial" charset="0"/>
                <a:ea typeface="ヒラギノ角ゴ ProN W3" charset="-128"/>
              </a:defRPr>
            </a:lvl1pPr>
            <a:lvl2pPr eaLnBrk="0" hangingPunct="0">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400">
                <a:solidFill>
                  <a:schemeClr val="bg1"/>
                </a:solidFill>
                <a:latin typeface="Arial" charset="0"/>
                <a:ea typeface="ヒラギノ角ゴ ProN W3" charset="-128"/>
              </a:defRPr>
            </a:lvl2pPr>
            <a:lvl3pPr eaLnBrk="0" hangingPunct="0">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400">
                <a:solidFill>
                  <a:schemeClr val="bg1"/>
                </a:solidFill>
                <a:latin typeface="Arial" charset="0"/>
                <a:ea typeface="ヒラギノ角ゴ ProN W3" charset="-128"/>
              </a:defRPr>
            </a:lvl3pPr>
            <a:lvl4pPr eaLnBrk="0" hangingPunct="0">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400">
                <a:solidFill>
                  <a:schemeClr val="bg1"/>
                </a:solidFill>
                <a:latin typeface="Arial" charset="0"/>
                <a:ea typeface="ヒラギノ角ゴ ProN W3" charset="-128"/>
              </a:defRPr>
            </a:lvl4pPr>
            <a:lvl5pPr eaLnBrk="0" hangingPunct="0">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382588" algn="l"/>
                <a:tab pos="1296988" algn="l"/>
                <a:tab pos="2211388" algn="l"/>
                <a:tab pos="3125788" algn="l"/>
                <a:tab pos="4040188" algn="l"/>
                <a:tab pos="4954588" algn="l"/>
                <a:tab pos="5868988" algn="l"/>
                <a:tab pos="6783388" algn="l"/>
                <a:tab pos="7697788" algn="l"/>
                <a:tab pos="8612188" algn="l"/>
                <a:tab pos="9526588" algn="l"/>
                <a:tab pos="10440988" algn="l"/>
              </a:tabLst>
              <a:defRPr sz="2400">
                <a:solidFill>
                  <a:schemeClr val="bg1"/>
                </a:solidFill>
                <a:latin typeface="Arial" charset="0"/>
                <a:ea typeface="ヒラギノ角ゴ ProN W3" charset="-128"/>
              </a:defRPr>
            </a:lvl9pPr>
          </a:lstStyle>
          <a:p>
            <a:pPr algn="ctr" eaLnBrk="1" hangingPunct="1">
              <a:spcBef>
                <a:spcPts val="550"/>
              </a:spcBef>
              <a:buClrTx/>
              <a:buSzPct val="60000"/>
              <a:buFontTx/>
              <a:buNone/>
            </a:pPr>
            <a:r>
              <a:rPr lang="en-US" altLang="en-US" sz="2600" dirty="0">
                <a:solidFill>
                  <a:srgbClr val="3333CC"/>
                </a:solidFill>
                <a:latin typeface="Tw Cen MT" charset="0"/>
              </a:rPr>
              <a:t>Lecture 24 – Spring 2018</a:t>
            </a:r>
          </a:p>
        </p:txBody>
      </p:sp>
      <p:sp>
        <p:nvSpPr>
          <p:cNvPr id="10243" name="Text Box 3"/>
          <p:cNvSpPr txBox="1">
            <a:spLocks noChangeArrowheads="1"/>
          </p:cNvSpPr>
          <p:nvPr/>
        </p:nvSpPr>
        <p:spPr bwMode="auto">
          <a:xfrm>
            <a:off x="304800" y="5029200"/>
            <a:ext cx="8839200" cy="838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sz="4800" dirty="0">
                <a:solidFill>
                  <a:srgbClr val="EBDDC3"/>
                </a:solidFill>
                <a:latin typeface="Tw Cen MT" charset="0"/>
                <a:ea typeface="ＭＳ Ｐゴシック" charset="0"/>
                <a:cs typeface="ＭＳ Ｐゴシック" charset="0"/>
              </a:rPr>
              <a:t>Synchronization</a:t>
            </a:r>
          </a:p>
        </p:txBody>
      </p:sp>
      <p:sp>
        <p:nvSpPr>
          <p:cNvPr id="5" name="TextBox 4">
            <a:extLst>
              <a:ext uri="{FF2B5EF4-FFF2-40B4-BE49-F238E27FC236}">
                <a16:creationId xmlns:a16="http://schemas.microsoft.com/office/drawing/2014/main" id="{462BD220-2721-BD42-A795-B486A8E52A2B}"/>
              </a:ext>
            </a:extLst>
          </p:cNvPr>
          <p:cNvSpPr txBox="1"/>
          <p:nvPr/>
        </p:nvSpPr>
        <p:spPr>
          <a:xfrm>
            <a:off x="1447800" y="685800"/>
            <a:ext cx="5374228" cy="2677656"/>
          </a:xfrm>
          <a:prstGeom prst="rect">
            <a:avLst/>
          </a:prstGeom>
          <a:noFill/>
        </p:spPr>
        <p:txBody>
          <a:bodyPr wrap="none" rtlCol="0">
            <a:spAutoFit/>
          </a:bodyPr>
          <a:lstStyle/>
          <a:p>
            <a:pPr algn="ctr"/>
            <a:r>
              <a:rPr lang="en-US" dirty="0"/>
              <a:t> 26 April 2018</a:t>
            </a:r>
          </a:p>
          <a:p>
            <a:r>
              <a:rPr lang="en-US" dirty="0"/>
              <a:t>   My eightieth said the grape vine?</a:t>
            </a:r>
          </a:p>
          <a:p>
            <a:r>
              <a:rPr lang="en-US" dirty="0"/>
              <a:t>   Yes birthdays, all eighty, are mine.</a:t>
            </a:r>
          </a:p>
          <a:p>
            <a:r>
              <a:rPr lang="en-US" dirty="0"/>
              <a:t>   You don't agree?</a:t>
            </a:r>
          </a:p>
          <a:p>
            <a:r>
              <a:rPr lang="en-US" dirty="0"/>
              <a:t>   One less it should be?</a:t>
            </a:r>
          </a:p>
          <a:p>
            <a:r>
              <a:rPr lang="en-US" dirty="0"/>
              <a:t>   Ah, my age --yes that's seventy nine</a:t>
            </a:r>
          </a:p>
          <a:p>
            <a:pPr algn="r"/>
            <a:r>
              <a:rPr lang="en-US" dirty="0" err="1"/>
              <a:t>Gries</a:t>
            </a:r>
            <a:endParaRPr lang="en-US" dirty="0"/>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612775" y="1600200"/>
            <a:ext cx="6778625" cy="6096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1pPr>
            <a:lvl2pPr>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2pPr>
            <a:lvl3pPr>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3pPr>
            <a:lvl4pPr>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4pPr>
            <a:lvl5pPr>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9pPr>
          </a:lstStyle>
          <a:p>
            <a:pPr>
              <a:spcBef>
                <a:spcPts val="700"/>
              </a:spcBef>
              <a:buClrTx/>
              <a:buSzPct val="60000"/>
              <a:buFontTx/>
              <a:buNone/>
              <a:defRPr/>
            </a:pPr>
            <a:r>
              <a:rPr lang="en-US" sz="2900">
                <a:latin typeface="Tw Cen MT" charset="0"/>
                <a:ea typeface="ＭＳ Ｐゴシック" charset="0"/>
                <a:cs typeface="ＭＳ Ｐゴシック" charset="0"/>
              </a:rPr>
              <a:t>Array b[0..5]</a:t>
            </a:r>
          </a:p>
        </p:txBody>
      </p:sp>
      <p:sp>
        <p:nvSpPr>
          <p:cNvPr id="19459" name="Text Box 3"/>
          <p:cNvSpPr txBox="1">
            <a:spLocks noChangeArrowheads="1"/>
          </p:cNvSpPr>
          <p:nvPr/>
        </p:nvSpPr>
        <p:spPr bwMode="auto">
          <a:xfrm>
            <a:off x="0" y="1271588"/>
            <a:ext cx="533400" cy="2444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9pPr>
          </a:lstStyle>
          <a:p>
            <a:pPr algn="ctr" eaLnBrk="1" hangingPunct="1">
              <a:lnSpc>
                <a:spcPct val="80000"/>
              </a:lnSpc>
              <a:buClrTx/>
              <a:buFontTx/>
              <a:buNone/>
            </a:pPr>
            <a:fld id="{0C364900-591E-B340-A4EF-AC8A0B17E5AA}" type="slidenum">
              <a:rPr lang="en-US" altLang="en-US" sz="1200" b="1">
                <a:solidFill>
                  <a:srgbClr val="FFFFFF"/>
                </a:solidFill>
              </a:rPr>
              <a:pPr algn="ctr" eaLnBrk="1" hangingPunct="1">
                <a:lnSpc>
                  <a:spcPct val="80000"/>
                </a:lnSpc>
                <a:buClrTx/>
                <a:buFontTx/>
                <a:buNone/>
              </a:pPr>
              <a:t>10</a:t>
            </a:fld>
            <a:endParaRPr lang="en-US" altLang="en-US" sz="1200" b="1">
              <a:solidFill>
                <a:srgbClr val="FFFFFF"/>
              </a:solidFill>
            </a:endParaRPr>
          </a:p>
        </p:txBody>
      </p:sp>
      <p:sp>
        <p:nvSpPr>
          <p:cNvPr id="19460" name="Text Box 4"/>
          <p:cNvSpPr txBox="1">
            <a:spLocks noChangeArrowheads="1"/>
          </p:cNvSpPr>
          <p:nvPr/>
        </p:nvSpPr>
        <p:spPr bwMode="auto">
          <a:xfrm>
            <a:off x="1074738" y="2667000"/>
            <a:ext cx="2735262" cy="460375"/>
          </a:xfrm>
          <a:prstGeom prst="rect">
            <a:avLst/>
          </a:prstGeom>
          <a:noFill/>
          <a:ln w="9360" cap="sq">
            <a:solidFill>
              <a:srgbClr val="800000"/>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   </a:t>
            </a:r>
          </a:p>
        </p:txBody>
      </p:sp>
      <p:sp>
        <p:nvSpPr>
          <p:cNvPr id="19461" name="Line 5"/>
          <p:cNvSpPr>
            <a:spLocks noChangeShapeType="1"/>
          </p:cNvSpPr>
          <p:nvPr/>
        </p:nvSpPr>
        <p:spPr bwMode="auto">
          <a:xfrm>
            <a:off x="1524000" y="2667000"/>
            <a:ext cx="1588" cy="457200"/>
          </a:xfrm>
          <a:prstGeom prst="line">
            <a:avLst/>
          </a:prstGeom>
          <a:noFill/>
          <a:ln w="19080" cap="sq">
            <a:solidFill>
              <a:srgbClr val="800000"/>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ea typeface="ヒラギノ角ゴ ProN W3" charset="0"/>
              <a:cs typeface="ヒラギノ角ゴ ProN W3" charset="0"/>
            </a:endParaRPr>
          </a:p>
        </p:txBody>
      </p:sp>
      <p:sp>
        <p:nvSpPr>
          <p:cNvPr id="19462" name="Line 6"/>
          <p:cNvSpPr>
            <a:spLocks noChangeShapeType="1"/>
          </p:cNvSpPr>
          <p:nvPr/>
        </p:nvSpPr>
        <p:spPr bwMode="auto">
          <a:xfrm>
            <a:off x="1981200" y="2667000"/>
            <a:ext cx="1588" cy="457200"/>
          </a:xfrm>
          <a:prstGeom prst="line">
            <a:avLst/>
          </a:prstGeom>
          <a:noFill/>
          <a:ln w="19080" cap="sq">
            <a:solidFill>
              <a:srgbClr val="800000"/>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ea typeface="ヒラギノ角ゴ ProN W3" charset="0"/>
              <a:cs typeface="ヒラギノ角ゴ ProN W3" charset="0"/>
            </a:endParaRPr>
          </a:p>
        </p:txBody>
      </p:sp>
      <p:sp>
        <p:nvSpPr>
          <p:cNvPr id="19463" name="Text Box 7"/>
          <p:cNvSpPr txBox="1">
            <a:spLocks noChangeArrowheads="1"/>
          </p:cNvSpPr>
          <p:nvPr/>
        </p:nvSpPr>
        <p:spPr bwMode="auto">
          <a:xfrm>
            <a:off x="1012825" y="2243137"/>
            <a:ext cx="533400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latin typeface="Times New Roman" charset="0"/>
                <a:cs typeface="Times New Roman" charset="0"/>
              </a:rPr>
              <a:t> 0    1    2    3    4    5    </a:t>
            </a:r>
            <a:r>
              <a:rPr lang="en-US" dirty="0" err="1">
                <a:latin typeface="Times New Roman" charset="0"/>
                <a:cs typeface="Times New Roman" charset="0"/>
              </a:rPr>
              <a:t>b.length</a:t>
            </a:r>
            <a:endParaRPr lang="en-US" dirty="0">
              <a:latin typeface="Times New Roman" charset="0"/>
              <a:cs typeface="Times New Roman" charset="0"/>
            </a:endParaRPr>
          </a:p>
        </p:txBody>
      </p:sp>
      <p:sp>
        <p:nvSpPr>
          <p:cNvPr id="19464" name="Line 8"/>
          <p:cNvSpPr>
            <a:spLocks noChangeShapeType="1"/>
          </p:cNvSpPr>
          <p:nvPr/>
        </p:nvSpPr>
        <p:spPr bwMode="auto">
          <a:xfrm>
            <a:off x="2438400" y="2667000"/>
            <a:ext cx="1588" cy="457200"/>
          </a:xfrm>
          <a:prstGeom prst="line">
            <a:avLst/>
          </a:prstGeom>
          <a:noFill/>
          <a:ln w="19080" cap="sq">
            <a:solidFill>
              <a:srgbClr val="800000"/>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ea typeface="ヒラギノ角ゴ ProN W3" charset="0"/>
              <a:cs typeface="ヒラギノ角ゴ ProN W3" charset="0"/>
            </a:endParaRPr>
          </a:p>
        </p:txBody>
      </p:sp>
      <p:sp>
        <p:nvSpPr>
          <p:cNvPr id="19465" name="Line 9"/>
          <p:cNvSpPr>
            <a:spLocks noChangeShapeType="1"/>
          </p:cNvSpPr>
          <p:nvPr/>
        </p:nvSpPr>
        <p:spPr bwMode="auto">
          <a:xfrm>
            <a:off x="2895600" y="2667000"/>
            <a:ext cx="1588" cy="457200"/>
          </a:xfrm>
          <a:prstGeom prst="line">
            <a:avLst/>
          </a:prstGeom>
          <a:noFill/>
          <a:ln w="19080" cap="sq">
            <a:solidFill>
              <a:srgbClr val="800000"/>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ea typeface="ヒラギノ角ゴ ProN W3" charset="0"/>
              <a:cs typeface="ヒラギノ角ゴ ProN W3" charset="0"/>
            </a:endParaRPr>
          </a:p>
        </p:txBody>
      </p:sp>
      <p:sp>
        <p:nvSpPr>
          <p:cNvPr id="19466" name="Line 10"/>
          <p:cNvSpPr>
            <a:spLocks noChangeShapeType="1"/>
          </p:cNvSpPr>
          <p:nvPr/>
        </p:nvSpPr>
        <p:spPr bwMode="auto">
          <a:xfrm>
            <a:off x="3352800" y="2667000"/>
            <a:ext cx="1588" cy="457200"/>
          </a:xfrm>
          <a:prstGeom prst="line">
            <a:avLst/>
          </a:prstGeom>
          <a:noFill/>
          <a:ln w="19080" cap="sq">
            <a:solidFill>
              <a:srgbClr val="800000"/>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ea typeface="ヒラギノ角ゴ ProN W3" charset="0"/>
              <a:cs typeface="ヒラギノ角ゴ ProN W3" charset="0"/>
            </a:endParaRPr>
          </a:p>
        </p:txBody>
      </p:sp>
      <p:sp>
        <p:nvSpPr>
          <p:cNvPr id="19467" name="Text Box 11"/>
          <p:cNvSpPr txBox="1">
            <a:spLocks noChangeArrowheads="1"/>
          </p:cNvSpPr>
          <p:nvPr/>
        </p:nvSpPr>
        <p:spPr bwMode="auto">
          <a:xfrm>
            <a:off x="701675" y="3657600"/>
            <a:ext cx="4392847" cy="194117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dirty="0"/>
              <a:t>put values 5 3 6 2 4 into queue</a:t>
            </a:r>
          </a:p>
          <a:p>
            <a:pPr>
              <a:buClrTx/>
              <a:buFontTx/>
              <a:buNone/>
              <a:defRPr/>
            </a:pPr>
            <a:endParaRPr lang="en-US" dirty="0"/>
          </a:p>
          <a:p>
            <a:pPr>
              <a:buClrTx/>
              <a:buFontTx/>
              <a:buNone/>
              <a:defRPr/>
            </a:pPr>
            <a:r>
              <a:rPr lang="en-US" dirty="0"/>
              <a:t>get, get, get</a:t>
            </a:r>
          </a:p>
          <a:p>
            <a:pPr>
              <a:buClrTx/>
              <a:buFontTx/>
              <a:buNone/>
              <a:defRPr/>
            </a:pPr>
            <a:endParaRPr lang="en-US" dirty="0"/>
          </a:p>
          <a:p>
            <a:pPr>
              <a:buClrTx/>
              <a:buFontTx/>
              <a:buNone/>
              <a:defRPr/>
            </a:pPr>
            <a:r>
              <a:rPr lang="en-US" dirty="0"/>
              <a:t>put values 1 3 5</a:t>
            </a:r>
          </a:p>
        </p:txBody>
      </p:sp>
      <p:sp>
        <p:nvSpPr>
          <p:cNvPr id="19468" name="Text Box 12"/>
          <p:cNvSpPr txBox="1">
            <a:spLocks noChangeArrowheads="1"/>
          </p:cNvSpPr>
          <p:nvPr/>
        </p:nvSpPr>
        <p:spPr bwMode="auto">
          <a:xfrm>
            <a:off x="2517775" y="2667000"/>
            <a:ext cx="34925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2</a:t>
            </a:r>
          </a:p>
        </p:txBody>
      </p:sp>
      <p:sp>
        <p:nvSpPr>
          <p:cNvPr id="19469" name="Text Box 13"/>
          <p:cNvSpPr txBox="1">
            <a:spLocks noChangeArrowheads="1"/>
          </p:cNvSpPr>
          <p:nvPr/>
        </p:nvSpPr>
        <p:spPr bwMode="auto">
          <a:xfrm>
            <a:off x="3000375" y="2667000"/>
            <a:ext cx="34925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4</a:t>
            </a:r>
          </a:p>
        </p:txBody>
      </p:sp>
      <p:sp>
        <p:nvSpPr>
          <p:cNvPr id="19470" name="Text Box 14"/>
          <p:cNvSpPr txBox="1">
            <a:spLocks noChangeArrowheads="1"/>
          </p:cNvSpPr>
          <p:nvPr/>
        </p:nvSpPr>
        <p:spPr bwMode="auto">
          <a:xfrm>
            <a:off x="3432175" y="2667000"/>
            <a:ext cx="34925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1</a:t>
            </a:r>
          </a:p>
        </p:txBody>
      </p:sp>
      <p:sp>
        <p:nvSpPr>
          <p:cNvPr id="19471" name="Text Box 15"/>
          <p:cNvSpPr txBox="1">
            <a:spLocks noChangeArrowheads="1"/>
          </p:cNvSpPr>
          <p:nvPr/>
        </p:nvSpPr>
        <p:spPr bwMode="auto">
          <a:xfrm>
            <a:off x="1146175" y="2667000"/>
            <a:ext cx="34925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3</a:t>
            </a:r>
          </a:p>
        </p:txBody>
      </p:sp>
      <p:sp>
        <p:nvSpPr>
          <p:cNvPr id="19472" name="Text Box 16"/>
          <p:cNvSpPr txBox="1">
            <a:spLocks noChangeArrowheads="1"/>
          </p:cNvSpPr>
          <p:nvPr/>
        </p:nvSpPr>
        <p:spPr bwMode="auto">
          <a:xfrm>
            <a:off x="1527175" y="2667000"/>
            <a:ext cx="34925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5</a:t>
            </a:r>
          </a:p>
        </p:txBody>
      </p:sp>
      <p:sp>
        <p:nvSpPr>
          <p:cNvPr id="19473" name="Text Box 17"/>
          <p:cNvSpPr txBox="1">
            <a:spLocks noChangeArrowheads="1"/>
          </p:cNvSpPr>
          <p:nvPr/>
        </p:nvSpPr>
        <p:spPr bwMode="auto">
          <a:xfrm>
            <a:off x="4818063" y="2667000"/>
            <a:ext cx="303530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solidFill>
                  <a:srgbClr val="FF0000"/>
                </a:solidFill>
              </a:rPr>
              <a:t>Values wrap around!!</a:t>
            </a:r>
          </a:p>
        </p:txBody>
      </p:sp>
      <p:sp>
        <p:nvSpPr>
          <p:cNvPr id="19474" name="Text Box 18"/>
          <p:cNvSpPr txBox="1">
            <a:spLocks noChangeArrowheads="1"/>
          </p:cNvSpPr>
          <p:nvPr/>
        </p:nvSpPr>
        <p:spPr bwMode="auto">
          <a:xfrm>
            <a:off x="663575" y="2667000"/>
            <a:ext cx="34925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b</a:t>
            </a:r>
          </a:p>
        </p:txBody>
      </p:sp>
      <p:sp>
        <p:nvSpPr>
          <p:cNvPr id="2" name="Title 1"/>
          <p:cNvSpPr>
            <a:spLocks noGrp="1"/>
          </p:cNvSpPr>
          <p:nvPr>
            <p:ph type="title"/>
          </p:nvPr>
        </p:nvSpPr>
        <p:spPr/>
        <p:txBody>
          <a:bodyPr/>
          <a:lstStyle/>
          <a:p>
            <a:pPr algn="ctr"/>
            <a:r>
              <a:rPr lang="en-US" sz="3600" dirty="0" err="1">
                <a:solidFill>
                  <a:srgbClr val="7030A0"/>
                </a:solidFill>
              </a:rPr>
              <a:t>ArrayQueue</a:t>
            </a:r>
            <a:endParaRPr lang="en-US" sz="3600" dirty="0">
              <a:solidFill>
                <a:srgbClr val="7030A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fill="hold" nodeType="clickEffect">
                                  <p:stCondLst>
                                    <p:cond delay="0"/>
                                  </p:stCondLst>
                                  <p:childTnLst>
                                    <p:set>
                                      <p:cBhvr additive="repl">
                                        <p:cTn id="6" dur="1" fill="hold">
                                          <p:stCondLst>
                                            <p:cond delay="0"/>
                                          </p:stCondLst>
                                        </p:cTn>
                                        <p:tgtEl>
                                          <p:spTgt spid="19470"/>
                                        </p:tgtEl>
                                        <p:attrNameLst>
                                          <p:attrName>style.visibility</p:attrName>
                                        </p:attrNameLst>
                                      </p:cBhvr>
                                      <p:to>
                                        <p:strVal val="visible"/>
                                      </p:to>
                                    </p:set>
                                    <p:animEffect transition="in" filter="dissolve">
                                      <p:cBhvr additive="repl">
                                        <p:cTn id="7" dur="500"/>
                                        <p:tgtEl>
                                          <p:spTgt spid="19470"/>
                                        </p:tgtEl>
                                      </p:cBhvr>
                                    </p:animEffect>
                                  </p:childTnLst>
                                </p:cTn>
                              </p:par>
                            </p:childTnLst>
                          </p:cTn>
                        </p:par>
                        <p:par>
                          <p:cTn id="8" fill="hold" nodeType="afterGroup">
                            <p:stCondLst>
                              <p:cond delay="500"/>
                            </p:stCondLst>
                            <p:childTnLst>
                              <p:par>
                                <p:cTn id="9" presetID="9" presetClass="entr" fill="hold" nodeType="afterEffect">
                                  <p:stCondLst>
                                    <p:cond delay="2000"/>
                                  </p:stCondLst>
                                  <p:childTnLst>
                                    <p:set>
                                      <p:cBhvr additive="repl">
                                        <p:cTn id="10" dur="1" fill="hold">
                                          <p:stCondLst>
                                            <p:cond delay="0"/>
                                          </p:stCondLst>
                                        </p:cTn>
                                        <p:tgtEl>
                                          <p:spTgt spid="19471"/>
                                        </p:tgtEl>
                                        <p:attrNameLst>
                                          <p:attrName>style.visibility</p:attrName>
                                        </p:attrNameLst>
                                      </p:cBhvr>
                                      <p:to>
                                        <p:strVal val="visible"/>
                                      </p:to>
                                    </p:set>
                                    <p:animEffect transition="in" filter="dissolve">
                                      <p:cBhvr additive="repl">
                                        <p:cTn id="11" dur="500"/>
                                        <p:tgtEl>
                                          <p:spTgt spid="19471"/>
                                        </p:tgtEl>
                                      </p:cBhvr>
                                    </p:animEffect>
                                  </p:childTnLst>
                                </p:cTn>
                              </p:par>
                            </p:childTnLst>
                          </p:cTn>
                        </p:par>
                        <p:par>
                          <p:cTn id="12" fill="hold" nodeType="afterGroup">
                            <p:stCondLst>
                              <p:cond delay="3000"/>
                            </p:stCondLst>
                            <p:childTnLst>
                              <p:par>
                                <p:cTn id="13" presetID="9" presetClass="entr" fill="hold" nodeType="afterEffect">
                                  <p:stCondLst>
                                    <p:cond delay="2000"/>
                                  </p:stCondLst>
                                  <p:childTnLst>
                                    <p:set>
                                      <p:cBhvr additive="repl">
                                        <p:cTn id="14" dur="1" fill="hold">
                                          <p:stCondLst>
                                            <p:cond delay="0"/>
                                          </p:stCondLst>
                                        </p:cTn>
                                        <p:tgtEl>
                                          <p:spTgt spid="19472"/>
                                        </p:tgtEl>
                                        <p:attrNameLst>
                                          <p:attrName>style.visibility</p:attrName>
                                        </p:attrNameLst>
                                      </p:cBhvr>
                                      <p:to>
                                        <p:strVal val="visible"/>
                                      </p:to>
                                    </p:set>
                                    <p:animEffect transition="in" filter="dissolve">
                                      <p:cBhvr additive="repl">
                                        <p:cTn id="15" dur="500"/>
                                        <p:tgtEl>
                                          <p:spTgt spid="1947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fill="hold" nodeType="clickEffect">
                                  <p:stCondLst>
                                    <p:cond delay="0"/>
                                  </p:stCondLst>
                                  <p:childTnLst>
                                    <p:set>
                                      <p:cBhvr additive="repl">
                                        <p:cTn id="19" dur="1" fill="hold">
                                          <p:stCondLst>
                                            <p:cond delay="0"/>
                                          </p:stCondLst>
                                        </p:cTn>
                                        <p:tgtEl>
                                          <p:spTgt spid="19473">
                                            <p:txEl>
                                              <p:pRg st="0" end="0"/>
                                            </p:txEl>
                                          </p:spTgt>
                                        </p:tgtEl>
                                        <p:attrNameLst>
                                          <p:attrName>style.visibility</p:attrName>
                                        </p:attrNameLst>
                                      </p:cBhvr>
                                      <p:to>
                                        <p:strVal val="visible"/>
                                      </p:to>
                                    </p:set>
                                    <p:animEffect transition="in" filter="dissolve">
                                      <p:cBhvr additive="repl">
                                        <p:cTn id="20" dur="500"/>
                                        <p:tgtEl>
                                          <p:spTgt spid="1947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3"/>
          <p:cNvSpPr txBox="1">
            <a:spLocks noChangeArrowheads="1"/>
          </p:cNvSpPr>
          <p:nvPr/>
        </p:nvSpPr>
        <p:spPr bwMode="auto">
          <a:xfrm>
            <a:off x="0" y="509588"/>
            <a:ext cx="533400" cy="2444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9pPr>
          </a:lstStyle>
          <a:p>
            <a:pPr algn="ctr" eaLnBrk="1" hangingPunct="1">
              <a:lnSpc>
                <a:spcPct val="80000"/>
              </a:lnSpc>
              <a:buClrTx/>
              <a:buFontTx/>
              <a:buNone/>
            </a:pPr>
            <a:fld id="{6471F237-E60F-2F44-9343-6EB8D0D3CD50}" type="slidenum">
              <a:rPr lang="en-US" altLang="en-US" sz="1200" b="1">
                <a:solidFill>
                  <a:srgbClr val="FFFFFF"/>
                </a:solidFill>
              </a:rPr>
              <a:pPr algn="ctr" eaLnBrk="1" hangingPunct="1">
                <a:lnSpc>
                  <a:spcPct val="80000"/>
                </a:lnSpc>
                <a:buClrTx/>
                <a:buFontTx/>
                <a:buNone/>
              </a:pPr>
              <a:t>11</a:t>
            </a:fld>
            <a:endParaRPr lang="en-US" altLang="en-US" sz="1200" b="1">
              <a:solidFill>
                <a:srgbClr val="FFFFFF"/>
              </a:solidFill>
            </a:endParaRPr>
          </a:p>
        </p:txBody>
      </p:sp>
      <p:sp>
        <p:nvSpPr>
          <p:cNvPr id="119825" name="TextBox 1"/>
          <p:cNvSpPr txBox="1">
            <a:spLocks noChangeArrowheads="1"/>
          </p:cNvSpPr>
          <p:nvPr/>
        </p:nvSpPr>
        <p:spPr bwMode="auto">
          <a:xfrm>
            <a:off x="903288" y="2809875"/>
            <a:ext cx="184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US" altLang="en-US"/>
          </a:p>
        </p:txBody>
      </p:sp>
      <p:sp>
        <p:nvSpPr>
          <p:cNvPr id="119826" name="Rectangle 2"/>
          <p:cNvSpPr>
            <a:spLocks noChangeArrowheads="1"/>
          </p:cNvSpPr>
          <p:nvPr/>
        </p:nvSpPr>
        <p:spPr bwMode="auto">
          <a:xfrm>
            <a:off x="457200" y="3056973"/>
            <a:ext cx="81534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2000" dirty="0">
                <a:solidFill>
                  <a:srgbClr val="800000"/>
                </a:solidFill>
                <a:latin typeface="Consolas" charset="0"/>
                <a:ea typeface="Consolas" charset="0"/>
                <a:cs typeface="Consolas" charset="0"/>
              </a:rPr>
              <a:t>    </a:t>
            </a:r>
            <a:r>
              <a:rPr lang="en-US" altLang="en-US" sz="2000" dirty="0" err="1">
                <a:solidFill>
                  <a:srgbClr val="800000"/>
                </a:solidFill>
                <a:latin typeface="Consolas" charset="0"/>
                <a:ea typeface="Consolas" charset="0"/>
                <a:cs typeface="Consolas" charset="0"/>
              </a:rPr>
              <a:t>int</a:t>
            </a:r>
            <a:r>
              <a:rPr lang="en-US" altLang="en-US" sz="2000" dirty="0">
                <a:solidFill>
                  <a:srgbClr val="800000"/>
                </a:solidFill>
                <a:latin typeface="Consolas" charset="0"/>
                <a:ea typeface="Consolas" charset="0"/>
                <a:cs typeface="Consolas" charset="0"/>
              </a:rPr>
              <a:t>[] b; // </a:t>
            </a:r>
            <a:r>
              <a:rPr lang="mr-IN" altLang="en-US" sz="2000" dirty="0">
                <a:solidFill>
                  <a:srgbClr val="800000"/>
                </a:solidFill>
                <a:latin typeface="Consolas" charset="0"/>
                <a:ea typeface="Consolas" charset="0"/>
                <a:cs typeface="Consolas" charset="0"/>
              </a:rPr>
              <a:t>0 &lt;= </a:t>
            </a:r>
            <a:r>
              <a:rPr lang="mr-IN" altLang="en-US" sz="2000" dirty="0" err="1">
                <a:solidFill>
                  <a:srgbClr val="800000"/>
                </a:solidFill>
                <a:latin typeface="Consolas" charset="0"/>
                <a:ea typeface="Consolas" charset="0"/>
                <a:cs typeface="Consolas" charset="0"/>
              </a:rPr>
              <a:t>h</a:t>
            </a:r>
            <a:r>
              <a:rPr lang="mr-IN" altLang="en-US" sz="2000" dirty="0">
                <a:solidFill>
                  <a:srgbClr val="800000"/>
                </a:solidFill>
                <a:latin typeface="Consolas" charset="0"/>
                <a:ea typeface="Consolas" charset="0"/>
                <a:cs typeface="Consolas" charset="0"/>
              </a:rPr>
              <a:t> &lt; </a:t>
            </a:r>
            <a:r>
              <a:rPr lang="mr-IN" altLang="en-US" sz="2000" dirty="0" err="1">
                <a:solidFill>
                  <a:srgbClr val="800000"/>
                </a:solidFill>
                <a:latin typeface="Consolas" charset="0"/>
                <a:ea typeface="Consolas" charset="0"/>
                <a:cs typeface="Consolas" charset="0"/>
              </a:rPr>
              <a:t>b.length</a:t>
            </a:r>
            <a:r>
              <a:rPr lang="en-US" altLang="en-US" sz="2000" dirty="0">
                <a:solidFill>
                  <a:srgbClr val="800000"/>
                </a:solidFill>
                <a:latin typeface="Consolas" charset="0"/>
                <a:ea typeface="Consolas" charset="0"/>
                <a:cs typeface="Consolas" charset="0"/>
              </a:rPr>
              <a:t>. The queue contains the</a:t>
            </a:r>
          </a:p>
          <a:p>
            <a:r>
              <a:rPr lang="en-US" altLang="en-US" sz="2000" dirty="0">
                <a:solidFill>
                  <a:srgbClr val="800000"/>
                </a:solidFill>
                <a:latin typeface="Consolas" charset="0"/>
                <a:ea typeface="Consolas" charset="0"/>
                <a:cs typeface="Consolas" charset="0"/>
              </a:rPr>
              <a:t>    </a:t>
            </a:r>
            <a:r>
              <a:rPr lang="mr-IN" altLang="en-US" sz="2000" dirty="0" err="1">
                <a:solidFill>
                  <a:srgbClr val="800000"/>
                </a:solidFill>
                <a:latin typeface="Consolas" charset="0"/>
                <a:ea typeface="Consolas" charset="0"/>
                <a:cs typeface="Consolas" charset="0"/>
              </a:rPr>
              <a:t>int</a:t>
            </a:r>
            <a:r>
              <a:rPr lang="mr-IN" altLang="en-US" sz="2000" dirty="0">
                <a:solidFill>
                  <a:srgbClr val="800000"/>
                </a:solidFill>
                <a:latin typeface="Consolas" charset="0"/>
                <a:ea typeface="Consolas" charset="0"/>
                <a:cs typeface="Consolas" charset="0"/>
              </a:rPr>
              <a:t> </a:t>
            </a:r>
            <a:r>
              <a:rPr lang="mr-IN" altLang="en-US" sz="2000" dirty="0" err="1">
                <a:solidFill>
                  <a:srgbClr val="800000"/>
                </a:solidFill>
                <a:latin typeface="Consolas" charset="0"/>
                <a:ea typeface="Consolas" charset="0"/>
                <a:cs typeface="Consolas" charset="0"/>
              </a:rPr>
              <a:t>h</a:t>
            </a:r>
            <a:r>
              <a:rPr lang="mr-IN" altLang="en-US" sz="2000" dirty="0">
                <a:solidFill>
                  <a:srgbClr val="800000"/>
                </a:solidFill>
                <a:latin typeface="Consolas" charset="0"/>
                <a:ea typeface="Consolas" charset="0"/>
                <a:cs typeface="Consolas" charset="0"/>
              </a:rPr>
              <a:t>; </a:t>
            </a:r>
            <a:r>
              <a:rPr lang="en-US" altLang="en-US" sz="2000" dirty="0">
                <a:solidFill>
                  <a:srgbClr val="800000"/>
                </a:solidFill>
                <a:latin typeface="Consolas" charset="0"/>
                <a:ea typeface="Consolas" charset="0"/>
                <a:cs typeface="Consolas" charset="0"/>
              </a:rPr>
              <a:t>  </a:t>
            </a:r>
            <a:r>
              <a:rPr lang="mr-IN" altLang="en-US" sz="2000" dirty="0">
                <a:solidFill>
                  <a:srgbClr val="800000"/>
                </a:solidFill>
                <a:latin typeface="Consolas" charset="0"/>
                <a:ea typeface="Consolas" charset="0"/>
                <a:cs typeface="Consolas" charset="0"/>
              </a:rPr>
              <a:t>// </a:t>
            </a:r>
            <a:r>
              <a:rPr lang="en-US" altLang="en-US" sz="2000" dirty="0">
                <a:solidFill>
                  <a:srgbClr val="800000"/>
                </a:solidFill>
                <a:latin typeface="Consolas" charset="0"/>
                <a:ea typeface="Consolas" charset="0"/>
                <a:cs typeface="Consolas" charset="0"/>
              </a:rPr>
              <a:t>n elements b[h], b[h+1], b[h+2], … </a:t>
            </a:r>
          </a:p>
          <a:p>
            <a:r>
              <a:rPr lang="mr-IN" altLang="en-US" sz="2000" dirty="0">
                <a:solidFill>
                  <a:srgbClr val="800000"/>
                </a:solidFill>
                <a:latin typeface="Consolas" charset="0"/>
                <a:ea typeface="Consolas" charset="0"/>
                <a:cs typeface="Consolas" charset="0"/>
              </a:rPr>
              <a:t> </a:t>
            </a:r>
            <a:r>
              <a:rPr lang="en-US" altLang="en-US" sz="2000" dirty="0">
                <a:solidFill>
                  <a:srgbClr val="800000"/>
                </a:solidFill>
                <a:latin typeface="Consolas" charset="0"/>
                <a:ea typeface="Consolas" charset="0"/>
                <a:cs typeface="Consolas" charset="0"/>
              </a:rPr>
              <a:t>   </a:t>
            </a:r>
            <a:r>
              <a:rPr lang="mr-IN" altLang="en-US" sz="2000" dirty="0" err="1">
                <a:solidFill>
                  <a:srgbClr val="800000"/>
                </a:solidFill>
                <a:latin typeface="Consolas" charset="0"/>
                <a:ea typeface="Consolas" charset="0"/>
                <a:cs typeface="Consolas" charset="0"/>
              </a:rPr>
              <a:t>int</a:t>
            </a:r>
            <a:r>
              <a:rPr lang="mr-IN" altLang="en-US" sz="2000" dirty="0">
                <a:solidFill>
                  <a:srgbClr val="800000"/>
                </a:solidFill>
                <a:latin typeface="Consolas" charset="0"/>
                <a:ea typeface="Consolas" charset="0"/>
                <a:cs typeface="Consolas" charset="0"/>
              </a:rPr>
              <a:t> </a:t>
            </a:r>
            <a:r>
              <a:rPr lang="mr-IN" altLang="en-US" sz="2000" dirty="0" err="1">
                <a:solidFill>
                  <a:srgbClr val="800000"/>
                </a:solidFill>
                <a:latin typeface="Consolas" charset="0"/>
                <a:ea typeface="Consolas" charset="0"/>
                <a:cs typeface="Consolas" charset="0"/>
              </a:rPr>
              <a:t>n</a:t>
            </a:r>
            <a:r>
              <a:rPr lang="mr-IN" altLang="en-US" sz="2000" dirty="0">
                <a:solidFill>
                  <a:srgbClr val="800000"/>
                </a:solidFill>
                <a:latin typeface="Consolas" charset="0"/>
                <a:ea typeface="Consolas" charset="0"/>
                <a:cs typeface="Consolas" charset="0"/>
              </a:rPr>
              <a:t>; </a:t>
            </a:r>
            <a:r>
              <a:rPr lang="en-US" altLang="en-US" sz="2000" dirty="0">
                <a:solidFill>
                  <a:srgbClr val="800000"/>
                </a:solidFill>
                <a:latin typeface="Consolas" charset="0"/>
                <a:ea typeface="Consolas" charset="0"/>
                <a:cs typeface="Consolas" charset="0"/>
              </a:rPr>
              <a:t>  </a:t>
            </a:r>
            <a:r>
              <a:rPr lang="mr-IN" altLang="en-US" sz="2000" dirty="0">
                <a:solidFill>
                  <a:srgbClr val="800000"/>
                </a:solidFill>
                <a:latin typeface="Consolas" charset="0"/>
                <a:ea typeface="Consolas" charset="0"/>
                <a:cs typeface="Consolas" charset="0"/>
              </a:rPr>
              <a:t>// </a:t>
            </a:r>
            <a:r>
              <a:rPr lang="en-US" altLang="en-US" sz="2000" dirty="0">
                <a:solidFill>
                  <a:srgbClr val="800000"/>
                </a:solidFill>
                <a:latin typeface="Consolas" charset="0"/>
                <a:ea typeface="Consolas" charset="0"/>
                <a:cs typeface="Consolas" charset="0"/>
              </a:rPr>
              <a:t>b[h+n-1] (all indices mod </a:t>
            </a:r>
            <a:r>
              <a:rPr lang="en-US" altLang="en-US" sz="2000" dirty="0" err="1">
                <a:solidFill>
                  <a:srgbClr val="800000"/>
                </a:solidFill>
                <a:latin typeface="Consolas" charset="0"/>
                <a:ea typeface="Consolas" charset="0"/>
                <a:cs typeface="Consolas" charset="0"/>
              </a:rPr>
              <a:t>b.length</a:t>
            </a:r>
            <a:r>
              <a:rPr lang="en-US" altLang="en-US" sz="2000" dirty="0">
                <a:solidFill>
                  <a:srgbClr val="800000"/>
                </a:solidFill>
                <a:latin typeface="Consolas" charset="0"/>
                <a:ea typeface="Consolas" charset="0"/>
                <a:cs typeface="Consolas" charset="0"/>
              </a:rPr>
              <a:t>)</a:t>
            </a:r>
            <a:endParaRPr lang="mr-IN" altLang="en-US" sz="2000" dirty="0">
              <a:solidFill>
                <a:srgbClr val="800000"/>
              </a:solidFill>
              <a:latin typeface="Consolas" charset="0"/>
              <a:ea typeface="Consolas" charset="0"/>
              <a:cs typeface="Consolas" charset="0"/>
            </a:endParaRPr>
          </a:p>
        </p:txBody>
      </p:sp>
      <p:sp>
        <p:nvSpPr>
          <p:cNvPr id="119827" name="TextBox 3"/>
          <p:cNvSpPr txBox="1">
            <a:spLocks noChangeArrowheads="1"/>
          </p:cNvSpPr>
          <p:nvPr/>
        </p:nvSpPr>
        <p:spPr bwMode="auto">
          <a:xfrm>
            <a:off x="2497218" y="1529557"/>
            <a:ext cx="355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a:solidFill>
                  <a:srgbClr val="000000"/>
                </a:solidFill>
              </a:rPr>
              <a:t>h</a:t>
            </a:r>
          </a:p>
        </p:txBody>
      </p:sp>
      <p:sp>
        <p:nvSpPr>
          <p:cNvPr id="5" name="TextBox 4"/>
          <p:cNvSpPr txBox="1">
            <a:spLocks noChangeArrowheads="1"/>
          </p:cNvSpPr>
          <p:nvPr/>
        </p:nvSpPr>
        <p:spPr bwMode="auto">
          <a:xfrm>
            <a:off x="1003674" y="4267200"/>
            <a:ext cx="3993401"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dirty="0">
                <a:solidFill>
                  <a:schemeClr val="tx1"/>
                </a:solidFill>
                <a:latin typeface="Consolas" charset="0"/>
                <a:ea typeface="Consolas" charset="0"/>
                <a:cs typeface="Consolas" charset="0"/>
              </a:rPr>
              <a:t>/** Pre: there is space */</a:t>
            </a:r>
          </a:p>
          <a:p>
            <a:r>
              <a:rPr lang="en-US" altLang="en-US" sz="2000" dirty="0">
                <a:solidFill>
                  <a:schemeClr val="tx1"/>
                </a:solidFill>
                <a:latin typeface="Consolas" charset="0"/>
                <a:ea typeface="Consolas" charset="0"/>
                <a:cs typeface="Consolas" charset="0"/>
              </a:rPr>
              <a:t>public void put(</a:t>
            </a:r>
            <a:r>
              <a:rPr lang="en-US" altLang="en-US" sz="2000" dirty="0" err="1">
                <a:solidFill>
                  <a:schemeClr val="tx1"/>
                </a:solidFill>
                <a:latin typeface="Consolas" charset="0"/>
                <a:ea typeface="Consolas" charset="0"/>
                <a:cs typeface="Consolas" charset="0"/>
              </a:rPr>
              <a:t>int</a:t>
            </a:r>
            <a:r>
              <a:rPr lang="en-US" altLang="en-US" sz="2000" dirty="0">
                <a:solidFill>
                  <a:schemeClr val="tx1"/>
                </a:solidFill>
                <a:latin typeface="Consolas" charset="0"/>
                <a:ea typeface="Consolas" charset="0"/>
                <a:cs typeface="Consolas" charset="0"/>
              </a:rPr>
              <a:t> v){</a:t>
            </a:r>
          </a:p>
          <a:p>
            <a:r>
              <a:rPr lang="en-US" altLang="en-US" sz="2000" dirty="0">
                <a:solidFill>
                  <a:schemeClr val="tx1"/>
                </a:solidFill>
                <a:latin typeface="Consolas" charset="0"/>
                <a:ea typeface="Consolas" charset="0"/>
                <a:cs typeface="Consolas" charset="0"/>
              </a:rPr>
              <a:t>    </a:t>
            </a:r>
            <a:r>
              <a:rPr lang="en-US" altLang="en-US" sz="2000" dirty="0">
                <a:solidFill>
                  <a:srgbClr val="800000"/>
                </a:solidFill>
                <a:latin typeface="Consolas" charset="0"/>
                <a:ea typeface="Consolas" charset="0"/>
                <a:cs typeface="Consolas" charset="0"/>
              </a:rPr>
              <a:t>b[(</a:t>
            </a:r>
            <a:r>
              <a:rPr lang="en-US" altLang="en-US" sz="2000" dirty="0" err="1">
                <a:solidFill>
                  <a:srgbClr val="800000"/>
                </a:solidFill>
                <a:latin typeface="Consolas" charset="0"/>
                <a:ea typeface="Consolas" charset="0"/>
                <a:cs typeface="Consolas" charset="0"/>
              </a:rPr>
              <a:t>h+n</a:t>
            </a:r>
            <a:r>
              <a:rPr lang="en-US" altLang="en-US" sz="2000" dirty="0">
                <a:solidFill>
                  <a:srgbClr val="800000"/>
                </a:solidFill>
                <a:latin typeface="Consolas" charset="0"/>
                <a:ea typeface="Consolas" charset="0"/>
                <a:cs typeface="Consolas" charset="0"/>
              </a:rPr>
              <a:t>) % </a:t>
            </a:r>
            <a:r>
              <a:rPr lang="en-US" altLang="en-US" sz="2000" dirty="0" err="1">
                <a:solidFill>
                  <a:srgbClr val="800000"/>
                </a:solidFill>
                <a:latin typeface="Consolas" charset="0"/>
                <a:ea typeface="Consolas" charset="0"/>
                <a:cs typeface="Consolas" charset="0"/>
              </a:rPr>
              <a:t>b.length</a:t>
            </a:r>
            <a:r>
              <a:rPr lang="en-US" altLang="en-US" sz="2000" dirty="0">
                <a:solidFill>
                  <a:srgbClr val="800000"/>
                </a:solidFill>
                <a:latin typeface="Consolas" charset="0"/>
                <a:ea typeface="Consolas" charset="0"/>
                <a:cs typeface="Consolas" charset="0"/>
              </a:rPr>
              <a:t>]= v;</a:t>
            </a:r>
          </a:p>
          <a:p>
            <a:r>
              <a:rPr lang="en-US" altLang="en-US" sz="2000" dirty="0">
                <a:solidFill>
                  <a:srgbClr val="800000"/>
                </a:solidFill>
                <a:latin typeface="Consolas" charset="0"/>
                <a:ea typeface="Consolas" charset="0"/>
                <a:cs typeface="Consolas" charset="0"/>
              </a:rPr>
              <a:t>    n= n+1;</a:t>
            </a:r>
          </a:p>
          <a:p>
            <a:r>
              <a:rPr lang="en-US" altLang="en-US" sz="2000" dirty="0">
                <a:solidFill>
                  <a:srgbClr val="800000"/>
                </a:solidFill>
                <a:latin typeface="Consolas" charset="0"/>
                <a:ea typeface="Consolas" charset="0"/>
                <a:cs typeface="Consolas" charset="0"/>
              </a:rPr>
              <a:t>}</a:t>
            </a:r>
          </a:p>
        </p:txBody>
      </p:sp>
      <p:sp>
        <p:nvSpPr>
          <p:cNvPr id="24" name="TextBox 23"/>
          <p:cNvSpPr txBox="1">
            <a:spLocks noChangeArrowheads="1"/>
          </p:cNvSpPr>
          <p:nvPr/>
        </p:nvSpPr>
        <p:spPr bwMode="auto">
          <a:xfrm>
            <a:off x="5257800" y="4230231"/>
            <a:ext cx="3570208"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dirty="0">
                <a:solidFill>
                  <a:schemeClr val="tx1"/>
                </a:solidFill>
                <a:latin typeface="Consolas" charset="0"/>
                <a:ea typeface="Consolas" charset="0"/>
                <a:cs typeface="Consolas" charset="0"/>
              </a:rPr>
              <a:t>/** Pre: not empty */</a:t>
            </a:r>
          </a:p>
          <a:p>
            <a:r>
              <a:rPr lang="en-US" altLang="en-US" sz="2000" dirty="0">
                <a:solidFill>
                  <a:schemeClr val="tx1"/>
                </a:solidFill>
                <a:latin typeface="Consolas" charset="0"/>
                <a:ea typeface="Consolas" charset="0"/>
                <a:cs typeface="Consolas" charset="0"/>
              </a:rPr>
              <a:t>public </a:t>
            </a:r>
            <a:r>
              <a:rPr lang="en-US" altLang="en-US" sz="2000" dirty="0" err="1">
                <a:solidFill>
                  <a:schemeClr val="tx1"/>
                </a:solidFill>
                <a:latin typeface="Consolas" charset="0"/>
                <a:ea typeface="Consolas" charset="0"/>
                <a:cs typeface="Consolas" charset="0"/>
              </a:rPr>
              <a:t>int</a:t>
            </a:r>
            <a:r>
              <a:rPr lang="en-US" altLang="en-US" sz="2000" dirty="0">
                <a:solidFill>
                  <a:schemeClr val="tx1"/>
                </a:solidFill>
                <a:latin typeface="Consolas" charset="0"/>
                <a:ea typeface="Consolas" charset="0"/>
                <a:cs typeface="Consolas" charset="0"/>
              </a:rPr>
              <a:t> get(){</a:t>
            </a:r>
          </a:p>
          <a:p>
            <a:r>
              <a:rPr lang="en-US" altLang="en-US" sz="2000" dirty="0">
                <a:solidFill>
                  <a:srgbClr val="800000"/>
                </a:solidFill>
                <a:latin typeface="Consolas" charset="0"/>
                <a:ea typeface="Consolas" charset="0"/>
                <a:cs typeface="Consolas" charset="0"/>
              </a:rPr>
              <a:t>    </a:t>
            </a:r>
            <a:r>
              <a:rPr lang="en-US" altLang="en-US" sz="2000" dirty="0" err="1">
                <a:solidFill>
                  <a:srgbClr val="800000"/>
                </a:solidFill>
                <a:latin typeface="Consolas" charset="0"/>
                <a:ea typeface="Consolas" charset="0"/>
                <a:cs typeface="Consolas" charset="0"/>
              </a:rPr>
              <a:t>int</a:t>
            </a:r>
            <a:r>
              <a:rPr lang="en-US" altLang="en-US" sz="2000" dirty="0">
                <a:solidFill>
                  <a:srgbClr val="800000"/>
                </a:solidFill>
                <a:latin typeface="Consolas" charset="0"/>
                <a:ea typeface="Consolas" charset="0"/>
                <a:cs typeface="Consolas" charset="0"/>
              </a:rPr>
              <a:t> v= b[h];</a:t>
            </a:r>
          </a:p>
          <a:p>
            <a:r>
              <a:rPr lang="en-US" altLang="en-US" sz="2000" dirty="0">
                <a:solidFill>
                  <a:srgbClr val="800000"/>
                </a:solidFill>
                <a:latin typeface="Consolas" charset="0"/>
                <a:ea typeface="Consolas" charset="0"/>
                <a:cs typeface="Consolas" charset="0"/>
              </a:rPr>
              <a:t>    h= (h+1) % </a:t>
            </a:r>
            <a:r>
              <a:rPr lang="en-US" altLang="en-US" sz="2000" dirty="0" err="1">
                <a:solidFill>
                  <a:srgbClr val="800000"/>
                </a:solidFill>
                <a:latin typeface="Consolas" charset="0"/>
                <a:ea typeface="Consolas" charset="0"/>
                <a:cs typeface="Consolas" charset="0"/>
              </a:rPr>
              <a:t>b.length</a:t>
            </a:r>
            <a:r>
              <a:rPr lang="en-US" altLang="en-US" sz="2000" dirty="0">
                <a:solidFill>
                  <a:srgbClr val="800000"/>
                </a:solidFill>
                <a:latin typeface="Consolas" charset="0"/>
                <a:ea typeface="Consolas" charset="0"/>
                <a:cs typeface="Consolas" charset="0"/>
              </a:rPr>
              <a:t>;</a:t>
            </a:r>
          </a:p>
          <a:p>
            <a:r>
              <a:rPr lang="en-US" altLang="en-US" sz="2000" dirty="0">
                <a:solidFill>
                  <a:srgbClr val="800000"/>
                </a:solidFill>
                <a:latin typeface="Consolas" charset="0"/>
                <a:ea typeface="Consolas" charset="0"/>
                <a:cs typeface="Consolas" charset="0"/>
              </a:rPr>
              <a:t>    n= n-1;</a:t>
            </a:r>
          </a:p>
          <a:p>
            <a:r>
              <a:rPr lang="en-US" altLang="en-US" sz="2000" dirty="0">
                <a:solidFill>
                  <a:srgbClr val="800000"/>
                </a:solidFill>
                <a:latin typeface="Consolas" charset="0"/>
                <a:ea typeface="Consolas" charset="0"/>
                <a:cs typeface="Consolas" charset="0"/>
              </a:rPr>
              <a:t>    return v;</a:t>
            </a:r>
          </a:p>
          <a:p>
            <a:r>
              <a:rPr lang="en-US" altLang="en-US" sz="2000" dirty="0">
                <a:solidFill>
                  <a:srgbClr val="800000"/>
                </a:solidFill>
                <a:latin typeface="Consolas" charset="0"/>
                <a:ea typeface="Consolas" charset="0"/>
                <a:cs typeface="Consolas" charset="0"/>
              </a:rPr>
              <a:t>}</a:t>
            </a:r>
          </a:p>
        </p:txBody>
      </p:sp>
      <p:sp>
        <p:nvSpPr>
          <p:cNvPr id="2" name="Title 1"/>
          <p:cNvSpPr>
            <a:spLocks noGrp="1"/>
          </p:cNvSpPr>
          <p:nvPr>
            <p:ph type="title"/>
          </p:nvPr>
        </p:nvSpPr>
        <p:spPr>
          <a:xfrm>
            <a:off x="838200" y="259556"/>
            <a:ext cx="8151813" cy="989013"/>
          </a:xfrm>
        </p:spPr>
        <p:txBody>
          <a:bodyPr/>
          <a:lstStyle/>
          <a:p>
            <a:pPr algn="ctr"/>
            <a:r>
              <a:rPr lang="en-US" sz="3600" dirty="0" err="1">
                <a:solidFill>
                  <a:srgbClr val="7030A0"/>
                </a:solidFill>
              </a:rPr>
              <a:t>ArrayQueue</a:t>
            </a:r>
            <a:endParaRPr lang="en-US" sz="3600" dirty="0">
              <a:solidFill>
                <a:srgbClr val="7030A0"/>
              </a:solidFill>
            </a:endParaRPr>
          </a:p>
        </p:txBody>
      </p:sp>
      <p:sp>
        <p:nvSpPr>
          <p:cNvPr id="23" name="Text Box 4"/>
          <p:cNvSpPr txBox="1">
            <a:spLocks noChangeArrowheads="1"/>
          </p:cNvSpPr>
          <p:nvPr/>
        </p:nvSpPr>
        <p:spPr bwMode="auto">
          <a:xfrm>
            <a:off x="1074738" y="2286000"/>
            <a:ext cx="2735262" cy="460375"/>
          </a:xfrm>
          <a:prstGeom prst="rect">
            <a:avLst/>
          </a:prstGeom>
          <a:noFill/>
          <a:ln w="9360" cap="sq">
            <a:solidFill>
              <a:srgbClr val="800000"/>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   </a:t>
            </a:r>
          </a:p>
        </p:txBody>
      </p:sp>
      <p:sp>
        <p:nvSpPr>
          <p:cNvPr id="25" name="Line 5"/>
          <p:cNvSpPr>
            <a:spLocks noChangeShapeType="1"/>
          </p:cNvSpPr>
          <p:nvPr/>
        </p:nvSpPr>
        <p:spPr bwMode="auto">
          <a:xfrm>
            <a:off x="1524000" y="2286000"/>
            <a:ext cx="1588" cy="457200"/>
          </a:xfrm>
          <a:prstGeom prst="line">
            <a:avLst/>
          </a:prstGeom>
          <a:noFill/>
          <a:ln w="19080" cap="sq">
            <a:solidFill>
              <a:srgbClr val="800000"/>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ea typeface="ヒラギノ角ゴ ProN W3" charset="0"/>
              <a:cs typeface="ヒラギノ角ゴ ProN W3" charset="0"/>
            </a:endParaRPr>
          </a:p>
        </p:txBody>
      </p:sp>
      <p:sp>
        <p:nvSpPr>
          <p:cNvPr id="26" name="Line 6"/>
          <p:cNvSpPr>
            <a:spLocks noChangeShapeType="1"/>
          </p:cNvSpPr>
          <p:nvPr/>
        </p:nvSpPr>
        <p:spPr bwMode="auto">
          <a:xfrm>
            <a:off x="1981200" y="2286000"/>
            <a:ext cx="1588" cy="457200"/>
          </a:xfrm>
          <a:prstGeom prst="line">
            <a:avLst/>
          </a:prstGeom>
          <a:noFill/>
          <a:ln w="19080" cap="sq">
            <a:solidFill>
              <a:srgbClr val="800000"/>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ea typeface="ヒラギノ角ゴ ProN W3" charset="0"/>
              <a:cs typeface="ヒラギノ角ゴ ProN W3" charset="0"/>
            </a:endParaRPr>
          </a:p>
        </p:txBody>
      </p:sp>
      <p:sp>
        <p:nvSpPr>
          <p:cNvPr id="27" name="Text Box 7"/>
          <p:cNvSpPr txBox="1">
            <a:spLocks noChangeArrowheads="1"/>
          </p:cNvSpPr>
          <p:nvPr/>
        </p:nvSpPr>
        <p:spPr bwMode="auto">
          <a:xfrm>
            <a:off x="1012825" y="1862137"/>
            <a:ext cx="533400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dirty="0">
                <a:latin typeface="Times New Roman" charset="0"/>
                <a:cs typeface="Times New Roman" charset="0"/>
              </a:rPr>
              <a:t> 0    1    2    3    4    5    </a:t>
            </a:r>
            <a:r>
              <a:rPr lang="en-US" dirty="0" err="1">
                <a:latin typeface="Times New Roman" charset="0"/>
                <a:cs typeface="Times New Roman" charset="0"/>
              </a:rPr>
              <a:t>b.length</a:t>
            </a:r>
            <a:endParaRPr lang="en-US" dirty="0">
              <a:latin typeface="Times New Roman" charset="0"/>
              <a:cs typeface="Times New Roman" charset="0"/>
            </a:endParaRPr>
          </a:p>
        </p:txBody>
      </p:sp>
      <p:sp>
        <p:nvSpPr>
          <p:cNvPr id="28" name="Line 8"/>
          <p:cNvSpPr>
            <a:spLocks noChangeShapeType="1"/>
          </p:cNvSpPr>
          <p:nvPr/>
        </p:nvSpPr>
        <p:spPr bwMode="auto">
          <a:xfrm>
            <a:off x="2438400" y="2286000"/>
            <a:ext cx="1588" cy="457200"/>
          </a:xfrm>
          <a:prstGeom prst="line">
            <a:avLst/>
          </a:prstGeom>
          <a:noFill/>
          <a:ln w="19080" cap="sq">
            <a:solidFill>
              <a:srgbClr val="800000"/>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ea typeface="ヒラギノ角ゴ ProN W3" charset="0"/>
              <a:cs typeface="ヒラギノ角ゴ ProN W3" charset="0"/>
            </a:endParaRPr>
          </a:p>
        </p:txBody>
      </p:sp>
      <p:sp>
        <p:nvSpPr>
          <p:cNvPr id="29" name="Line 9"/>
          <p:cNvSpPr>
            <a:spLocks noChangeShapeType="1"/>
          </p:cNvSpPr>
          <p:nvPr/>
        </p:nvSpPr>
        <p:spPr bwMode="auto">
          <a:xfrm>
            <a:off x="2895600" y="2286000"/>
            <a:ext cx="1588" cy="457200"/>
          </a:xfrm>
          <a:prstGeom prst="line">
            <a:avLst/>
          </a:prstGeom>
          <a:noFill/>
          <a:ln w="19080" cap="sq">
            <a:solidFill>
              <a:srgbClr val="800000"/>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ea typeface="ヒラギノ角ゴ ProN W3" charset="0"/>
              <a:cs typeface="ヒラギノ角ゴ ProN W3" charset="0"/>
            </a:endParaRPr>
          </a:p>
        </p:txBody>
      </p:sp>
      <p:sp>
        <p:nvSpPr>
          <p:cNvPr id="30" name="Line 10"/>
          <p:cNvSpPr>
            <a:spLocks noChangeShapeType="1"/>
          </p:cNvSpPr>
          <p:nvPr/>
        </p:nvSpPr>
        <p:spPr bwMode="auto">
          <a:xfrm>
            <a:off x="3352800" y="2286000"/>
            <a:ext cx="1588" cy="457200"/>
          </a:xfrm>
          <a:prstGeom prst="line">
            <a:avLst/>
          </a:prstGeom>
          <a:noFill/>
          <a:ln w="19080" cap="sq">
            <a:solidFill>
              <a:srgbClr val="800000"/>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ea typeface="ヒラギノ角ゴ ProN W3" charset="0"/>
              <a:cs typeface="ヒラギノ角ゴ ProN W3" charset="0"/>
            </a:endParaRPr>
          </a:p>
        </p:txBody>
      </p:sp>
      <p:sp>
        <p:nvSpPr>
          <p:cNvPr id="31" name="Text Box 12"/>
          <p:cNvSpPr txBox="1">
            <a:spLocks noChangeArrowheads="1"/>
          </p:cNvSpPr>
          <p:nvPr/>
        </p:nvSpPr>
        <p:spPr bwMode="auto">
          <a:xfrm>
            <a:off x="2517775" y="2286000"/>
            <a:ext cx="34925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2</a:t>
            </a:r>
          </a:p>
        </p:txBody>
      </p:sp>
      <p:sp>
        <p:nvSpPr>
          <p:cNvPr id="32" name="Text Box 13"/>
          <p:cNvSpPr txBox="1">
            <a:spLocks noChangeArrowheads="1"/>
          </p:cNvSpPr>
          <p:nvPr/>
        </p:nvSpPr>
        <p:spPr bwMode="auto">
          <a:xfrm>
            <a:off x="3000375" y="2286000"/>
            <a:ext cx="34925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4</a:t>
            </a:r>
          </a:p>
        </p:txBody>
      </p:sp>
      <p:sp>
        <p:nvSpPr>
          <p:cNvPr id="33" name="Text Box 14"/>
          <p:cNvSpPr txBox="1">
            <a:spLocks noChangeArrowheads="1"/>
          </p:cNvSpPr>
          <p:nvPr/>
        </p:nvSpPr>
        <p:spPr bwMode="auto">
          <a:xfrm>
            <a:off x="3432175" y="2286000"/>
            <a:ext cx="34925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1</a:t>
            </a:r>
          </a:p>
        </p:txBody>
      </p:sp>
      <p:sp>
        <p:nvSpPr>
          <p:cNvPr id="34" name="Text Box 15"/>
          <p:cNvSpPr txBox="1">
            <a:spLocks noChangeArrowheads="1"/>
          </p:cNvSpPr>
          <p:nvPr/>
        </p:nvSpPr>
        <p:spPr bwMode="auto">
          <a:xfrm>
            <a:off x="1146175" y="2286000"/>
            <a:ext cx="34925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3</a:t>
            </a:r>
          </a:p>
        </p:txBody>
      </p:sp>
      <p:sp>
        <p:nvSpPr>
          <p:cNvPr id="35" name="Text Box 16"/>
          <p:cNvSpPr txBox="1">
            <a:spLocks noChangeArrowheads="1"/>
          </p:cNvSpPr>
          <p:nvPr/>
        </p:nvSpPr>
        <p:spPr bwMode="auto">
          <a:xfrm>
            <a:off x="1527175" y="2286000"/>
            <a:ext cx="34925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5</a:t>
            </a:r>
          </a:p>
        </p:txBody>
      </p:sp>
      <p:sp>
        <p:nvSpPr>
          <p:cNvPr id="36" name="Text Box 17"/>
          <p:cNvSpPr txBox="1">
            <a:spLocks noChangeArrowheads="1"/>
          </p:cNvSpPr>
          <p:nvPr/>
        </p:nvSpPr>
        <p:spPr bwMode="auto">
          <a:xfrm>
            <a:off x="4818063" y="2286000"/>
            <a:ext cx="303530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solidFill>
                  <a:srgbClr val="FF0000"/>
                </a:solidFill>
              </a:rPr>
              <a:t>Values wrap around!!</a:t>
            </a:r>
          </a:p>
        </p:txBody>
      </p:sp>
      <p:sp>
        <p:nvSpPr>
          <p:cNvPr id="37" name="Text Box 18"/>
          <p:cNvSpPr txBox="1">
            <a:spLocks noChangeArrowheads="1"/>
          </p:cNvSpPr>
          <p:nvPr/>
        </p:nvSpPr>
        <p:spPr bwMode="auto">
          <a:xfrm>
            <a:off x="663575" y="2286000"/>
            <a:ext cx="34925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b</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1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dissolve">
                                      <p:cBhvr>
                                        <p:cTn id="12"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1271588"/>
            <a:ext cx="533400" cy="2444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9pPr>
          </a:lstStyle>
          <a:p>
            <a:pPr algn="ctr" eaLnBrk="1" hangingPunct="1">
              <a:lnSpc>
                <a:spcPct val="80000"/>
              </a:lnSpc>
              <a:buClrTx/>
              <a:buFontTx/>
              <a:buNone/>
            </a:pPr>
            <a:fld id="{358B5C13-F974-B545-AA2E-0FCBE73AA733}" type="slidenum">
              <a:rPr lang="en-US" altLang="en-US" sz="1200" b="1">
                <a:solidFill>
                  <a:srgbClr val="FFFFFF"/>
                </a:solidFill>
              </a:rPr>
              <a:pPr algn="ctr" eaLnBrk="1" hangingPunct="1">
                <a:lnSpc>
                  <a:spcPct val="80000"/>
                </a:lnSpc>
                <a:buClrTx/>
                <a:buFontTx/>
                <a:buNone/>
              </a:pPr>
              <a:t>12</a:t>
            </a:fld>
            <a:endParaRPr lang="en-US" altLang="en-US" sz="1200" b="1">
              <a:solidFill>
                <a:srgbClr val="FFFFFF"/>
              </a:solidFill>
            </a:endParaRPr>
          </a:p>
        </p:txBody>
      </p:sp>
      <p:sp>
        <p:nvSpPr>
          <p:cNvPr id="20483" name="Rectangle 3"/>
          <p:cNvSpPr>
            <a:spLocks noChangeArrowheads="1"/>
          </p:cNvSpPr>
          <p:nvPr/>
        </p:nvSpPr>
        <p:spPr bwMode="auto">
          <a:xfrm>
            <a:off x="381000" y="1816417"/>
            <a:ext cx="8404225" cy="4770537"/>
          </a:xfrm>
          <a:prstGeom prst="rect">
            <a:avLst/>
          </a:prstGeom>
          <a:solidFill>
            <a:srgbClr val="FFFFCC"/>
          </a:solidFill>
          <a:ln w="12600" cap="sq">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40680" bIns="0">
            <a:spAutoFit/>
          </a:bodyPr>
          <a:lstStyle/>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008000"/>
                </a:solidFill>
                <a:latin typeface="Consolas" charset="0"/>
                <a:ea typeface="Consolas" charset="0"/>
                <a:cs typeface="Consolas" charset="0"/>
              </a:rPr>
              <a:t>/** An instance maintains a bounded buffer of fixed size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b="1" dirty="0">
                <a:solidFill>
                  <a:srgbClr val="000000"/>
                </a:solidFill>
                <a:latin typeface="Consolas" charset="0"/>
                <a:ea typeface="Consolas" charset="0"/>
                <a:cs typeface="Consolas" charset="0"/>
              </a:rPr>
              <a:t>class </a:t>
            </a:r>
            <a:r>
              <a:rPr lang="en-US" sz="2000" dirty="0" err="1">
                <a:solidFill>
                  <a:srgbClr val="000000"/>
                </a:solidFill>
                <a:latin typeface="Consolas" charset="0"/>
                <a:ea typeface="Consolas" charset="0"/>
                <a:cs typeface="Consolas" charset="0"/>
              </a:rPr>
              <a:t>BoundedBuffer</a:t>
            </a:r>
            <a:r>
              <a:rPr lang="en-US" sz="2000" dirty="0">
                <a:solidFill>
                  <a:srgbClr val="000000"/>
                </a:solidFill>
                <a:latin typeface="Consolas" charset="0"/>
                <a:ea typeface="Consolas" charset="0"/>
                <a:cs typeface="Consolas" charset="0"/>
              </a:rPr>
              <a:t>&lt;E&gt;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endParaRPr lang="en-US" sz="2000" dirty="0">
              <a:solidFill>
                <a:srgbClr val="000000"/>
              </a:solidFill>
              <a:latin typeface="Consolas" charset="0"/>
              <a:ea typeface="Consolas" charset="0"/>
              <a:cs typeface="Consolas" charset="0"/>
            </a:endParaRP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b="1" dirty="0">
                <a:solidFill>
                  <a:srgbClr val="000000"/>
                </a:solidFill>
                <a:latin typeface="Consolas" charset="0"/>
                <a:ea typeface="Consolas" charset="0"/>
                <a:cs typeface="Consolas" charset="0"/>
              </a:rPr>
              <a:t>     </a:t>
            </a:r>
            <a:r>
              <a:rPr lang="en-US" sz="2000" dirty="0" err="1">
                <a:solidFill>
                  <a:srgbClr val="000000"/>
                </a:solidFill>
                <a:latin typeface="Consolas" charset="0"/>
                <a:ea typeface="Consolas" charset="0"/>
                <a:cs typeface="Consolas" charset="0"/>
              </a:rPr>
              <a:t>ArrayQueue</a:t>
            </a:r>
            <a:r>
              <a:rPr lang="en-US" sz="2000" dirty="0">
                <a:solidFill>
                  <a:srgbClr val="000000"/>
                </a:solidFill>
                <a:latin typeface="Consolas" charset="0"/>
                <a:ea typeface="Consolas" charset="0"/>
                <a:cs typeface="Consolas" charset="0"/>
              </a:rPr>
              <a:t>&lt;E&gt; </a:t>
            </a:r>
            <a:r>
              <a:rPr lang="en-US" sz="2000" dirty="0" err="1">
                <a:solidFill>
                  <a:srgbClr val="000000"/>
                </a:solidFill>
                <a:latin typeface="Consolas" charset="0"/>
                <a:ea typeface="Consolas" charset="0"/>
                <a:cs typeface="Consolas" charset="0"/>
              </a:rPr>
              <a:t>aq</a:t>
            </a:r>
            <a:r>
              <a:rPr lang="en-US" sz="2000" dirty="0">
                <a:solidFill>
                  <a:srgbClr val="008000"/>
                </a:solidFill>
                <a:latin typeface="Consolas" charset="0"/>
                <a:ea typeface="Consolas" charset="0"/>
                <a:cs typeface="Consolas" charset="0"/>
              </a:rPr>
              <a:t>;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endParaRPr lang="en-US" sz="2000" dirty="0">
              <a:solidFill>
                <a:srgbClr val="008000"/>
              </a:solidFill>
              <a:latin typeface="Consolas" charset="0"/>
              <a:ea typeface="Consolas" charset="0"/>
              <a:cs typeface="Consolas" charset="0"/>
            </a:endParaRP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008000"/>
                </a:solidFill>
                <a:latin typeface="Consolas" charset="0"/>
                <a:ea typeface="Consolas" charset="0"/>
                <a:cs typeface="Consolas" charset="0"/>
              </a:rPr>
              <a:t>     /**  Put v into the bounded buffer.*/</a:t>
            </a:r>
            <a:br>
              <a:rPr lang="en-US" sz="2000" dirty="0">
                <a:solidFill>
                  <a:srgbClr val="008000"/>
                </a:solidFill>
                <a:latin typeface="Consolas" charset="0"/>
                <a:ea typeface="Consolas" charset="0"/>
                <a:cs typeface="Consolas" charset="0"/>
              </a:rPr>
            </a:br>
            <a:r>
              <a:rPr lang="en-US" sz="2000" dirty="0">
                <a:solidFill>
                  <a:srgbClr val="800000"/>
                </a:solidFill>
                <a:latin typeface="Consolas" charset="0"/>
                <a:ea typeface="Consolas" charset="0"/>
                <a:cs typeface="Consolas" charset="0"/>
              </a:rPr>
              <a:t>     public void produce(E v) {</a:t>
            </a:r>
          </a:p>
          <a:p>
            <a:pPr>
              <a:defRPr/>
            </a:pPr>
            <a:r>
              <a:rPr lang="en-US" sz="2000" dirty="0">
                <a:solidFill>
                  <a:srgbClr val="800000"/>
                </a:solidFill>
                <a:latin typeface="Consolas" charset="0"/>
                <a:ea typeface="Consolas" charset="0"/>
                <a:cs typeface="Consolas" charset="0"/>
              </a:rPr>
              <a:t>           if(!</a:t>
            </a:r>
            <a:r>
              <a:rPr lang="en-US" sz="2000" dirty="0" err="1">
                <a:solidFill>
                  <a:srgbClr val="800000"/>
                </a:solidFill>
                <a:latin typeface="Consolas" charset="0"/>
                <a:ea typeface="Consolas" charset="0"/>
                <a:cs typeface="Consolas" charset="0"/>
              </a:rPr>
              <a:t>aq.isFull</a:t>
            </a:r>
            <a:r>
              <a:rPr lang="en-US" sz="2000" dirty="0">
                <a:solidFill>
                  <a:srgbClr val="800000"/>
                </a:solidFill>
                <a:latin typeface="Consolas" charset="0"/>
                <a:ea typeface="Consolas" charset="0"/>
                <a:cs typeface="Consolas" charset="0"/>
              </a:rPr>
              <a:t>()){ </a:t>
            </a:r>
            <a:r>
              <a:rPr lang="mr-IN" sz="2000" dirty="0" err="1">
                <a:solidFill>
                  <a:srgbClr val="800000"/>
                </a:solidFill>
                <a:latin typeface="Consolas" charset="0"/>
                <a:ea typeface="Consolas" charset="0"/>
                <a:cs typeface="Consolas" charset="0"/>
              </a:rPr>
              <a:t>aq.put</a:t>
            </a:r>
            <a:r>
              <a:rPr lang="mr-IN" sz="2000" dirty="0">
                <a:solidFill>
                  <a:srgbClr val="800000"/>
                </a:solidFill>
                <a:latin typeface="Consolas" charset="0"/>
                <a:ea typeface="Consolas" charset="0"/>
                <a:cs typeface="Consolas" charset="0"/>
              </a:rPr>
              <a:t>(</a:t>
            </a:r>
            <a:r>
              <a:rPr lang="mr-IN" sz="2000" dirty="0" err="1">
                <a:solidFill>
                  <a:srgbClr val="800000"/>
                </a:solidFill>
                <a:latin typeface="Consolas" charset="0"/>
                <a:ea typeface="Consolas" charset="0"/>
                <a:cs typeface="Consolas" charset="0"/>
              </a:rPr>
              <a:t>v</a:t>
            </a:r>
            <a:r>
              <a:rPr lang="mr-IN" sz="2000" dirty="0">
                <a:solidFill>
                  <a:srgbClr val="800000"/>
                </a:solidFill>
                <a:latin typeface="Consolas" charset="0"/>
                <a:ea typeface="Consolas" charset="0"/>
                <a:cs typeface="Consolas" charset="0"/>
              </a:rPr>
              <a:t>)</a:t>
            </a:r>
            <a:r>
              <a:rPr lang="en-US" sz="2000" dirty="0">
                <a:solidFill>
                  <a:srgbClr val="800000"/>
                </a:solidFill>
                <a:latin typeface="Consolas" charset="0"/>
                <a:ea typeface="Consolas" charset="0"/>
                <a:cs typeface="Consolas" charset="0"/>
              </a:rPr>
              <a:t> }</a:t>
            </a:r>
            <a:r>
              <a:rPr lang="mr-IN" sz="2000" dirty="0">
                <a:solidFill>
                  <a:srgbClr val="800000"/>
                </a:solidFill>
                <a:latin typeface="Consolas" charset="0"/>
                <a:ea typeface="Consolas" charset="0"/>
                <a:cs typeface="Consolas" charset="0"/>
              </a:rPr>
              <a:t>;</a:t>
            </a:r>
          </a:p>
          <a:p>
            <a:pPr>
              <a:defRPr/>
            </a:pPr>
            <a:r>
              <a:rPr lang="en-US" sz="2000" dirty="0">
                <a:solidFill>
                  <a:srgbClr val="800000"/>
                </a:solidFill>
                <a:latin typeface="Consolas" charset="0"/>
                <a:ea typeface="Consolas" charset="0"/>
                <a:cs typeface="Consolas" charset="0"/>
              </a:rPr>
              <a:t>     }    </a:t>
            </a:r>
          </a:p>
          <a:p>
            <a:pPr>
              <a:spcBef>
                <a:spcPts val="600"/>
              </a:spcBef>
              <a:defRPr/>
            </a:pPr>
            <a:endParaRPr lang="en-US" sz="2000" dirty="0">
              <a:solidFill>
                <a:srgbClr val="008000"/>
              </a:solidFill>
              <a:latin typeface="Consolas" charset="0"/>
              <a:ea typeface="Consolas" charset="0"/>
              <a:cs typeface="Consolas" charset="0"/>
            </a:endParaRPr>
          </a:p>
          <a:p>
            <a:pPr>
              <a:spcBef>
                <a:spcPts val="600"/>
              </a:spcBef>
              <a:defRPr/>
            </a:pPr>
            <a:r>
              <a:rPr lang="en-US" sz="2000" dirty="0">
                <a:solidFill>
                  <a:srgbClr val="008000"/>
                </a:solidFill>
                <a:latin typeface="Consolas" charset="0"/>
                <a:ea typeface="Consolas" charset="0"/>
                <a:cs typeface="Consolas" charset="0"/>
              </a:rPr>
              <a:t>     /**  Consume v from the bounded buffer.*/</a:t>
            </a:r>
            <a:br>
              <a:rPr lang="en-US" sz="2000" dirty="0">
                <a:solidFill>
                  <a:srgbClr val="008000"/>
                </a:solidFill>
                <a:latin typeface="Consolas" charset="0"/>
                <a:ea typeface="Consolas" charset="0"/>
                <a:cs typeface="Consolas" charset="0"/>
              </a:rPr>
            </a:br>
            <a:r>
              <a:rPr lang="en-US" sz="2000" dirty="0">
                <a:solidFill>
                  <a:srgbClr val="800000"/>
                </a:solidFill>
                <a:latin typeface="Consolas" charset="0"/>
                <a:ea typeface="Consolas" charset="0"/>
                <a:cs typeface="Consolas" charset="0"/>
              </a:rPr>
              <a:t>     public E consume() {</a:t>
            </a:r>
          </a:p>
          <a:p>
            <a:pPr>
              <a:defRPr/>
            </a:pPr>
            <a:r>
              <a:rPr lang="en-US" sz="2000" dirty="0">
                <a:solidFill>
                  <a:srgbClr val="800000"/>
                </a:solidFill>
                <a:latin typeface="Consolas" charset="0"/>
                <a:ea typeface="Consolas" charset="0"/>
                <a:cs typeface="Consolas" charset="0"/>
              </a:rPr>
              <a:t>           </a:t>
            </a:r>
            <a:r>
              <a:rPr lang="en-US" sz="2000" dirty="0" err="1">
                <a:solidFill>
                  <a:srgbClr val="800000"/>
                </a:solidFill>
                <a:latin typeface="Consolas" charset="0"/>
                <a:ea typeface="Consolas" charset="0"/>
                <a:cs typeface="Consolas" charset="0"/>
              </a:rPr>
              <a:t>aq.isEmpty</a:t>
            </a:r>
            <a:r>
              <a:rPr lang="en-US" sz="2000" dirty="0">
                <a:solidFill>
                  <a:srgbClr val="800000"/>
                </a:solidFill>
                <a:latin typeface="Consolas" charset="0"/>
                <a:ea typeface="Consolas" charset="0"/>
                <a:cs typeface="Consolas" charset="0"/>
              </a:rPr>
              <a:t>() ? return  null : return </a:t>
            </a:r>
            <a:r>
              <a:rPr lang="mr-IN" sz="2000" dirty="0" err="1">
                <a:solidFill>
                  <a:srgbClr val="800000"/>
                </a:solidFill>
                <a:latin typeface="Consolas" charset="0"/>
                <a:ea typeface="Consolas" charset="0"/>
                <a:cs typeface="Consolas" charset="0"/>
              </a:rPr>
              <a:t>aq</a:t>
            </a:r>
            <a:r>
              <a:rPr lang="mr-IN" sz="2000" dirty="0">
                <a:solidFill>
                  <a:srgbClr val="800000"/>
                </a:solidFill>
                <a:latin typeface="Consolas" charset="0"/>
                <a:ea typeface="Consolas" charset="0"/>
                <a:cs typeface="Consolas" charset="0"/>
              </a:rPr>
              <a:t>.</a:t>
            </a:r>
            <a:r>
              <a:rPr lang="en-US" sz="2000" dirty="0">
                <a:solidFill>
                  <a:srgbClr val="800000"/>
                </a:solidFill>
                <a:latin typeface="Consolas" charset="0"/>
                <a:ea typeface="Consolas" charset="0"/>
                <a:cs typeface="Consolas" charset="0"/>
              </a:rPr>
              <a:t>get</a:t>
            </a:r>
            <a:r>
              <a:rPr lang="mr-IN" sz="2000" dirty="0">
                <a:solidFill>
                  <a:srgbClr val="800000"/>
                </a:solidFill>
                <a:latin typeface="Consolas" charset="0"/>
                <a:ea typeface="Consolas" charset="0"/>
                <a:cs typeface="Consolas" charset="0"/>
              </a:rPr>
              <a:t>();</a:t>
            </a:r>
          </a:p>
          <a:p>
            <a:pPr>
              <a:defRPr/>
            </a:pPr>
            <a:r>
              <a:rPr lang="en-US" sz="2000" dirty="0">
                <a:solidFill>
                  <a:srgbClr val="800000"/>
                </a:solidFill>
                <a:latin typeface="Consolas" charset="0"/>
                <a:ea typeface="Consolas" charset="0"/>
                <a:cs typeface="Consolas" charset="0"/>
              </a:rPr>
              <a:t>     }    </a:t>
            </a:r>
          </a:p>
          <a:p>
            <a:pPr>
              <a:defRPr/>
            </a:pPr>
            <a:r>
              <a:rPr lang="en-US" sz="2000" dirty="0">
                <a:solidFill>
                  <a:srgbClr val="800000"/>
                </a:solidFill>
                <a:latin typeface="Consolas" charset="0"/>
                <a:ea typeface="Consolas" charset="0"/>
                <a:cs typeface="Consolas" charset="0"/>
              </a:rPr>
              <a:t>}</a:t>
            </a:r>
          </a:p>
        </p:txBody>
      </p:sp>
      <p:sp>
        <p:nvSpPr>
          <p:cNvPr id="9" name="Title 1"/>
          <p:cNvSpPr txBox="1">
            <a:spLocks/>
          </p:cNvSpPr>
          <p:nvPr/>
        </p:nvSpPr>
        <p:spPr>
          <a:xfrm>
            <a:off x="609600" y="228600"/>
            <a:ext cx="8151813" cy="989013"/>
          </a:xfrm>
          <a:prstGeom prst="rect">
            <a:avLst/>
          </a:prstGeom>
        </p:spPr>
        <p:txBody>
          <a:bodyPr/>
          <a:lstStyle>
            <a:lvl1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2pPr>
            <a:lvl3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3pPr>
            <a:lvl4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4pPr>
            <a:lvl5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5pPr>
            <a:lvl6pPr marL="25146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6pPr>
            <a:lvl7pPr marL="29718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7pPr>
            <a:lvl8pPr marL="34290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8pPr>
            <a:lvl9pPr marL="38862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9pPr>
          </a:lstStyle>
          <a:p>
            <a:pPr algn="ctr"/>
            <a:r>
              <a:rPr lang="en-US" sz="3600" kern="0" dirty="0">
                <a:solidFill>
                  <a:srgbClr val="7030A0"/>
                </a:solidFill>
              </a:rPr>
              <a:t>Bounded Buffer</a:t>
            </a:r>
          </a:p>
        </p:txBody>
      </p:sp>
      <p:pic>
        <p:nvPicPr>
          <p:cNvPr id="10" name="Picture 9" descr="breadShelf.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14242" y="2487026"/>
            <a:ext cx="1186358" cy="789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24600" y="3121883"/>
            <a:ext cx="689465" cy="781120"/>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12"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0" y="4800600"/>
            <a:ext cx="689465" cy="809621"/>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val="2016867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1271588"/>
            <a:ext cx="533400" cy="2444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9pPr>
          </a:lstStyle>
          <a:p>
            <a:pPr algn="ctr" eaLnBrk="1" hangingPunct="1">
              <a:lnSpc>
                <a:spcPct val="80000"/>
              </a:lnSpc>
              <a:buClrTx/>
              <a:buFontTx/>
              <a:buNone/>
            </a:pPr>
            <a:fld id="{358B5C13-F974-B545-AA2E-0FCBE73AA733}" type="slidenum">
              <a:rPr lang="en-US" altLang="en-US" sz="1200" b="1">
                <a:solidFill>
                  <a:srgbClr val="FFFFFF"/>
                </a:solidFill>
              </a:rPr>
              <a:pPr algn="ctr" eaLnBrk="1" hangingPunct="1">
                <a:lnSpc>
                  <a:spcPct val="80000"/>
                </a:lnSpc>
                <a:buClrTx/>
                <a:buFontTx/>
                <a:buNone/>
              </a:pPr>
              <a:t>13</a:t>
            </a:fld>
            <a:endParaRPr lang="en-US" altLang="en-US" sz="1200" b="1">
              <a:solidFill>
                <a:srgbClr val="FFFFFF"/>
              </a:solidFill>
            </a:endParaRPr>
          </a:p>
        </p:txBody>
      </p:sp>
      <p:sp>
        <p:nvSpPr>
          <p:cNvPr id="20483" name="Rectangle 3"/>
          <p:cNvSpPr>
            <a:spLocks noChangeArrowheads="1"/>
          </p:cNvSpPr>
          <p:nvPr/>
        </p:nvSpPr>
        <p:spPr bwMode="auto">
          <a:xfrm>
            <a:off x="381000" y="1816417"/>
            <a:ext cx="8404225" cy="3462486"/>
          </a:xfrm>
          <a:prstGeom prst="rect">
            <a:avLst/>
          </a:prstGeom>
          <a:solidFill>
            <a:srgbClr val="FFFFCC"/>
          </a:solidFill>
          <a:ln w="12600" cap="sq">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40680" bIns="0">
            <a:spAutoFit/>
          </a:bodyPr>
          <a:lstStyle/>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008000"/>
                </a:solidFill>
                <a:latin typeface="Consolas" charset="0"/>
                <a:ea typeface="Consolas" charset="0"/>
                <a:cs typeface="Consolas" charset="0"/>
              </a:rPr>
              <a:t>/** An instance maintains a bounded buffer of fixed size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b="1" dirty="0">
                <a:solidFill>
                  <a:srgbClr val="000000"/>
                </a:solidFill>
                <a:latin typeface="Consolas" charset="0"/>
                <a:ea typeface="Consolas" charset="0"/>
                <a:cs typeface="Consolas" charset="0"/>
              </a:rPr>
              <a:t>class </a:t>
            </a:r>
            <a:r>
              <a:rPr lang="en-US" sz="2000" dirty="0" err="1">
                <a:solidFill>
                  <a:srgbClr val="000000"/>
                </a:solidFill>
                <a:latin typeface="Consolas" charset="0"/>
                <a:ea typeface="Consolas" charset="0"/>
                <a:cs typeface="Consolas" charset="0"/>
              </a:rPr>
              <a:t>BoundedBuffer</a:t>
            </a:r>
            <a:r>
              <a:rPr lang="en-US" sz="2000" dirty="0">
                <a:solidFill>
                  <a:srgbClr val="000000"/>
                </a:solidFill>
                <a:latin typeface="Consolas" charset="0"/>
                <a:ea typeface="Consolas" charset="0"/>
                <a:cs typeface="Consolas" charset="0"/>
              </a:rPr>
              <a:t>&lt;E&gt;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endParaRPr lang="en-US" sz="2000" dirty="0">
              <a:solidFill>
                <a:srgbClr val="000000"/>
              </a:solidFill>
              <a:latin typeface="Consolas" charset="0"/>
              <a:ea typeface="Consolas" charset="0"/>
              <a:cs typeface="Consolas" charset="0"/>
            </a:endParaRP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b="1" dirty="0">
                <a:solidFill>
                  <a:srgbClr val="000000"/>
                </a:solidFill>
                <a:latin typeface="Consolas" charset="0"/>
                <a:ea typeface="Consolas" charset="0"/>
                <a:cs typeface="Consolas" charset="0"/>
              </a:rPr>
              <a:t>     </a:t>
            </a:r>
            <a:r>
              <a:rPr lang="en-US" sz="2000" dirty="0" err="1">
                <a:solidFill>
                  <a:srgbClr val="000000"/>
                </a:solidFill>
                <a:latin typeface="Consolas" charset="0"/>
                <a:ea typeface="Consolas" charset="0"/>
                <a:cs typeface="Consolas" charset="0"/>
              </a:rPr>
              <a:t>ArrayQueue</a:t>
            </a:r>
            <a:r>
              <a:rPr lang="en-US" sz="2000" dirty="0">
                <a:solidFill>
                  <a:srgbClr val="000000"/>
                </a:solidFill>
                <a:latin typeface="Consolas" charset="0"/>
                <a:ea typeface="Consolas" charset="0"/>
                <a:cs typeface="Consolas" charset="0"/>
              </a:rPr>
              <a:t>&lt;E&gt; </a:t>
            </a:r>
            <a:r>
              <a:rPr lang="en-US" sz="2000" dirty="0" err="1">
                <a:solidFill>
                  <a:srgbClr val="000000"/>
                </a:solidFill>
                <a:latin typeface="Consolas" charset="0"/>
                <a:ea typeface="Consolas" charset="0"/>
                <a:cs typeface="Consolas" charset="0"/>
              </a:rPr>
              <a:t>aq</a:t>
            </a:r>
            <a:r>
              <a:rPr lang="en-US" sz="2000" dirty="0">
                <a:solidFill>
                  <a:srgbClr val="008000"/>
                </a:solidFill>
                <a:latin typeface="Consolas" charset="0"/>
                <a:ea typeface="Consolas" charset="0"/>
                <a:cs typeface="Consolas" charset="0"/>
              </a:rPr>
              <a:t>;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endParaRPr lang="en-US" sz="2000" dirty="0">
              <a:solidFill>
                <a:srgbClr val="008000"/>
              </a:solidFill>
              <a:latin typeface="Consolas" charset="0"/>
              <a:ea typeface="Consolas" charset="0"/>
              <a:cs typeface="Consolas" charset="0"/>
            </a:endParaRP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008000"/>
                </a:solidFill>
                <a:latin typeface="Consolas" charset="0"/>
                <a:ea typeface="Consolas" charset="0"/>
                <a:cs typeface="Consolas" charset="0"/>
              </a:rPr>
              <a:t>     /**  Put v into the bounded buffer.*/</a:t>
            </a:r>
            <a:br>
              <a:rPr lang="en-US" sz="2000" dirty="0">
                <a:solidFill>
                  <a:srgbClr val="008000"/>
                </a:solidFill>
                <a:latin typeface="Consolas" charset="0"/>
                <a:ea typeface="Consolas" charset="0"/>
                <a:cs typeface="Consolas" charset="0"/>
              </a:rPr>
            </a:br>
            <a:r>
              <a:rPr lang="en-US" sz="2000" dirty="0">
                <a:solidFill>
                  <a:srgbClr val="800000"/>
                </a:solidFill>
                <a:latin typeface="Consolas" charset="0"/>
                <a:ea typeface="Consolas" charset="0"/>
                <a:cs typeface="Consolas" charset="0"/>
              </a:rPr>
              <a:t>     public void produce(E v) {</a:t>
            </a:r>
          </a:p>
          <a:p>
            <a:pPr>
              <a:defRPr/>
            </a:pPr>
            <a:r>
              <a:rPr lang="en-US" sz="2000" dirty="0">
                <a:solidFill>
                  <a:srgbClr val="800000"/>
                </a:solidFill>
                <a:latin typeface="Consolas" charset="0"/>
                <a:ea typeface="Consolas" charset="0"/>
                <a:cs typeface="Consolas" charset="0"/>
              </a:rPr>
              <a:t>           if(!</a:t>
            </a:r>
            <a:r>
              <a:rPr lang="en-US" sz="2000" dirty="0" err="1">
                <a:solidFill>
                  <a:srgbClr val="800000"/>
                </a:solidFill>
                <a:latin typeface="Consolas" charset="0"/>
                <a:ea typeface="Consolas" charset="0"/>
                <a:cs typeface="Consolas" charset="0"/>
              </a:rPr>
              <a:t>aq.isFull</a:t>
            </a:r>
            <a:r>
              <a:rPr lang="en-US" sz="2000" dirty="0">
                <a:solidFill>
                  <a:srgbClr val="800000"/>
                </a:solidFill>
                <a:latin typeface="Consolas" charset="0"/>
                <a:ea typeface="Consolas" charset="0"/>
                <a:cs typeface="Consolas" charset="0"/>
              </a:rPr>
              <a:t>()){ </a:t>
            </a:r>
            <a:r>
              <a:rPr lang="mr-IN" sz="2000" dirty="0" err="1">
                <a:solidFill>
                  <a:srgbClr val="800000"/>
                </a:solidFill>
                <a:latin typeface="Consolas" charset="0"/>
                <a:ea typeface="Consolas" charset="0"/>
                <a:cs typeface="Consolas" charset="0"/>
              </a:rPr>
              <a:t>aq.put</a:t>
            </a:r>
            <a:r>
              <a:rPr lang="mr-IN" sz="2000" dirty="0">
                <a:solidFill>
                  <a:srgbClr val="800000"/>
                </a:solidFill>
                <a:latin typeface="Consolas" charset="0"/>
                <a:ea typeface="Consolas" charset="0"/>
                <a:cs typeface="Consolas" charset="0"/>
              </a:rPr>
              <a:t>(</a:t>
            </a:r>
            <a:r>
              <a:rPr lang="mr-IN" sz="2000" dirty="0" err="1">
                <a:solidFill>
                  <a:srgbClr val="800000"/>
                </a:solidFill>
                <a:latin typeface="Consolas" charset="0"/>
                <a:ea typeface="Consolas" charset="0"/>
                <a:cs typeface="Consolas" charset="0"/>
              </a:rPr>
              <a:t>v</a:t>
            </a:r>
            <a:r>
              <a:rPr lang="mr-IN" sz="2000" dirty="0">
                <a:solidFill>
                  <a:srgbClr val="800000"/>
                </a:solidFill>
                <a:latin typeface="Consolas" charset="0"/>
                <a:ea typeface="Consolas" charset="0"/>
                <a:cs typeface="Consolas" charset="0"/>
              </a:rPr>
              <a:t>)</a:t>
            </a:r>
            <a:r>
              <a:rPr lang="en-US" sz="2000" dirty="0">
                <a:solidFill>
                  <a:srgbClr val="800000"/>
                </a:solidFill>
                <a:latin typeface="Consolas" charset="0"/>
                <a:ea typeface="Consolas" charset="0"/>
                <a:cs typeface="Consolas" charset="0"/>
              </a:rPr>
              <a:t> }</a:t>
            </a:r>
            <a:r>
              <a:rPr lang="mr-IN" sz="2000" dirty="0">
                <a:solidFill>
                  <a:srgbClr val="800000"/>
                </a:solidFill>
                <a:latin typeface="Consolas" charset="0"/>
                <a:ea typeface="Consolas" charset="0"/>
                <a:cs typeface="Consolas" charset="0"/>
              </a:rPr>
              <a:t>;</a:t>
            </a:r>
          </a:p>
          <a:p>
            <a:pPr>
              <a:defRPr/>
            </a:pPr>
            <a:r>
              <a:rPr lang="en-US" sz="2000" dirty="0">
                <a:solidFill>
                  <a:srgbClr val="800000"/>
                </a:solidFill>
                <a:latin typeface="Consolas" charset="0"/>
                <a:ea typeface="Consolas" charset="0"/>
                <a:cs typeface="Consolas" charset="0"/>
              </a:rPr>
              <a:t>     }    </a:t>
            </a:r>
          </a:p>
          <a:p>
            <a:pPr>
              <a:spcBef>
                <a:spcPts val="600"/>
              </a:spcBef>
              <a:defRPr/>
            </a:pPr>
            <a:endParaRPr lang="en-US" sz="2000" dirty="0">
              <a:solidFill>
                <a:srgbClr val="008000"/>
              </a:solidFill>
              <a:latin typeface="Consolas" charset="0"/>
              <a:ea typeface="Consolas" charset="0"/>
              <a:cs typeface="Consolas" charset="0"/>
            </a:endParaRPr>
          </a:p>
          <a:p>
            <a:pPr>
              <a:defRPr/>
            </a:pPr>
            <a:r>
              <a:rPr lang="en-US" sz="2000" dirty="0">
                <a:solidFill>
                  <a:srgbClr val="800000"/>
                </a:solidFill>
                <a:latin typeface="Consolas" charset="0"/>
                <a:ea typeface="Consolas" charset="0"/>
                <a:cs typeface="Consolas" charset="0"/>
              </a:rPr>
              <a:t>}</a:t>
            </a:r>
          </a:p>
        </p:txBody>
      </p:sp>
      <p:sp>
        <p:nvSpPr>
          <p:cNvPr id="9" name="Title 1"/>
          <p:cNvSpPr txBox="1">
            <a:spLocks/>
          </p:cNvSpPr>
          <p:nvPr/>
        </p:nvSpPr>
        <p:spPr>
          <a:xfrm>
            <a:off x="609600" y="228600"/>
            <a:ext cx="8151813" cy="989013"/>
          </a:xfrm>
          <a:prstGeom prst="rect">
            <a:avLst/>
          </a:prstGeom>
        </p:spPr>
        <p:txBody>
          <a:bodyPr/>
          <a:lstStyle>
            <a:lvl1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2pPr>
            <a:lvl3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3pPr>
            <a:lvl4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4pPr>
            <a:lvl5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5pPr>
            <a:lvl6pPr marL="25146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6pPr>
            <a:lvl7pPr marL="29718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7pPr>
            <a:lvl8pPr marL="34290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8pPr>
            <a:lvl9pPr marL="38862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9pPr>
          </a:lstStyle>
          <a:p>
            <a:pPr algn="ctr"/>
            <a:r>
              <a:rPr lang="en-US" sz="3600" kern="0" dirty="0">
                <a:solidFill>
                  <a:srgbClr val="7030A0"/>
                </a:solidFill>
              </a:rPr>
              <a:t>Bounded Buffer</a:t>
            </a:r>
          </a:p>
        </p:txBody>
      </p:sp>
      <p:pic>
        <p:nvPicPr>
          <p:cNvPr id="10" name="Picture 9" descr="breadShelf.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14242" y="2487026"/>
            <a:ext cx="1186358" cy="789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24600" y="3121883"/>
            <a:ext cx="689465" cy="781120"/>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8" name="TextBox 7">
            <a:extLst>
              <a:ext uri="{FF2B5EF4-FFF2-40B4-BE49-F238E27FC236}">
                <a16:creationId xmlns:a16="http://schemas.microsoft.com/office/drawing/2014/main" id="{B5B3961A-FB91-D848-85E4-1E33B8B39E1F}"/>
              </a:ext>
            </a:extLst>
          </p:cNvPr>
          <p:cNvSpPr txBox="1">
            <a:spLocks noChangeArrowheads="1"/>
          </p:cNvSpPr>
          <p:nvPr/>
        </p:nvSpPr>
        <p:spPr bwMode="auto">
          <a:xfrm>
            <a:off x="620485" y="4318027"/>
            <a:ext cx="8140927" cy="2246769"/>
          </a:xfrm>
          <a:prstGeom prst="rect">
            <a:avLst/>
          </a:prstGeom>
          <a:gradFill>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a:noFill/>
          </a:ln>
          <a:extLst/>
        </p:spPr>
        <p:txBody>
          <a:bodyPr wrap="square">
            <a:spAutoFit/>
          </a:bodyPr>
          <a:lstStyle/>
          <a:p>
            <a:r>
              <a:rPr lang="en-US" altLang="en-US" sz="2000" dirty="0">
                <a:solidFill>
                  <a:srgbClr val="7030A0"/>
                </a:solidFill>
                <a:latin typeface="Consolas" charset="0"/>
                <a:ea typeface="Consolas" charset="0"/>
                <a:cs typeface="Consolas" charset="0"/>
              </a:rPr>
              <a:t>Problems</a:t>
            </a:r>
          </a:p>
          <a:p>
            <a:r>
              <a:rPr lang="en-US" altLang="en-US" sz="2000" dirty="0">
                <a:solidFill>
                  <a:schemeClr val="tx1"/>
                </a:solidFill>
                <a:latin typeface="Consolas" charset="0"/>
                <a:ea typeface="Consolas" charset="0"/>
                <a:cs typeface="Consolas" charset="0"/>
              </a:rPr>
              <a:t>1. Chef doesn’t easily know whether bread was added.</a:t>
            </a:r>
          </a:p>
          <a:p>
            <a:r>
              <a:rPr lang="en-US" altLang="en-US" sz="2000" dirty="0">
                <a:solidFill>
                  <a:schemeClr val="tx1"/>
                </a:solidFill>
                <a:latin typeface="Consolas" charset="0"/>
                <a:ea typeface="Consolas" charset="0"/>
                <a:cs typeface="Consolas" charset="0"/>
              </a:rPr>
              <a:t>2. Suppose </a:t>
            </a:r>
          </a:p>
          <a:p>
            <a:r>
              <a:rPr lang="en-US" altLang="en-US" sz="2000" dirty="0">
                <a:solidFill>
                  <a:schemeClr val="tx1"/>
                </a:solidFill>
                <a:latin typeface="Consolas" charset="0"/>
                <a:ea typeface="Consolas" charset="0"/>
                <a:cs typeface="Consolas" charset="0"/>
              </a:rPr>
              <a:t>	(a) First chef finds it not full.</a:t>
            </a:r>
          </a:p>
          <a:p>
            <a:r>
              <a:rPr lang="en-US" altLang="en-US" sz="2000" dirty="0">
                <a:solidFill>
                  <a:schemeClr val="tx1"/>
                </a:solidFill>
                <a:latin typeface="Consolas" charset="0"/>
                <a:ea typeface="Consolas" charset="0"/>
                <a:cs typeface="Consolas" charset="0"/>
              </a:rPr>
              <a:t>	(b) another chef butts in and adds a bread</a:t>
            </a:r>
          </a:p>
          <a:p>
            <a:r>
              <a:rPr lang="en-US" altLang="en-US" sz="2000" dirty="0">
                <a:solidFill>
                  <a:schemeClr val="tx1"/>
                </a:solidFill>
                <a:latin typeface="Consolas" charset="0"/>
                <a:ea typeface="Consolas" charset="0"/>
                <a:cs typeface="Consolas" charset="0"/>
              </a:rPr>
              <a:t>	(c) First chef tries to add and can’t because	</a:t>
            </a:r>
            <a:br>
              <a:rPr lang="en-US" altLang="en-US" sz="2000" dirty="0">
                <a:solidFill>
                  <a:schemeClr val="tx1"/>
                </a:solidFill>
                <a:latin typeface="Consolas" charset="0"/>
                <a:ea typeface="Consolas" charset="0"/>
                <a:cs typeface="Consolas" charset="0"/>
              </a:rPr>
            </a:br>
            <a:r>
              <a:rPr lang="en-US" altLang="en-US" sz="2000" dirty="0">
                <a:solidFill>
                  <a:schemeClr val="tx1"/>
                </a:solidFill>
                <a:latin typeface="Consolas" charset="0"/>
                <a:ea typeface="Consolas" charset="0"/>
                <a:cs typeface="Consolas" charset="0"/>
              </a:rPr>
              <a:t> 	    it’s full. </a:t>
            </a:r>
            <a:r>
              <a:rPr lang="en-US" altLang="en-US" sz="2000" dirty="0">
                <a:solidFill>
                  <a:srgbClr val="7030A0"/>
                </a:solidFill>
                <a:latin typeface="Consolas" charset="0"/>
                <a:ea typeface="Consolas" charset="0"/>
                <a:cs typeface="Consolas" charset="0"/>
              </a:rPr>
              <a:t>Need a way to prevent this</a:t>
            </a:r>
          </a:p>
        </p:txBody>
      </p:sp>
    </p:spTree>
    <p:extLst>
      <p:ext uri="{BB962C8B-B14F-4D97-AF65-F5344CB8AC3E}">
        <p14:creationId xmlns:p14="http://schemas.microsoft.com/office/powerpoint/2010/main" val="290632497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rgbClr val="7030A0"/>
                </a:solidFill>
              </a:rPr>
              <a:t>Synchronized block</a:t>
            </a:r>
          </a:p>
        </p:txBody>
      </p:sp>
      <p:sp>
        <p:nvSpPr>
          <p:cNvPr id="7" name="TextBox 6"/>
          <p:cNvSpPr txBox="1"/>
          <p:nvPr/>
        </p:nvSpPr>
        <p:spPr>
          <a:xfrm>
            <a:off x="4298332" y="812734"/>
            <a:ext cx="4463081" cy="461665"/>
          </a:xfrm>
          <a:prstGeom prst="rect">
            <a:avLst/>
          </a:prstGeom>
          <a:noFill/>
        </p:spPr>
        <p:txBody>
          <a:bodyPr wrap="none" rtlCol="0">
            <a:spAutoFit/>
          </a:bodyPr>
          <a:lstStyle/>
          <a:p>
            <a:r>
              <a:rPr lang="en-US" dirty="0">
                <a:solidFill>
                  <a:schemeClr val="tx1"/>
                </a:solidFill>
              </a:rPr>
              <a:t>a.k.a. </a:t>
            </a:r>
            <a:r>
              <a:rPr lang="en-US" i="1" dirty="0">
                <a:solidFill>
                  <a:schemeClr val="tx1"/>
                </a:solidFill>
              </a:rPr>
              <a:t>locks</a:t>
            </a:r>
            <a:r>
              <a:rPr lang="en-US" dirty="0">
                <a:solidFill>
                  <a:schemeClr val="tx1"/>
                </a:solidFill>
              </a:rPr>
              <a:t> or </a:t>
            </a:r>
            <a:r>
              <a:rPr lang="en-US" i="1" dirty="0">
                <a:solidFill>
                  <a:schemeClr val="tx1"/>
                </a:solidFill>
              </a:rPr>
              <a:t>mutual exclusion</a:t>
            </a:r>
          </a:p>
        </p:txBody>
      </p:sp>
      <p:sp>
        <p:nvSpPr>
          <p:cNvPr id="8" name="TextBox 7"/>
          <p:cNvSpPr txBox="1"/>
          <p:nvPr/>
        </p:nvSpPr>
        <p:spPr>
          <a:xfrm>
            <a:off x="609600" y="4698958"/>
            <a:ext cx="8007000" cy="1569660"/>
          </a:xfrm>
          <a:prstGeom prst="rect">
            <a:avLst/>
          </a:prstGeom>
          <a:noFill/>
          <a:ln w="12700">
            <a:solidFill>
              <a:srgbClr val="7030A0"/>
            </a:solidFill>
          </a:ln>
        </p:spPr>
        <p:txBody>
          <a:bodyPr wrap="none" rtlCol="0">
            <a:spAutoFit/>
          </a:bodyPr>
          <a:lstStyle/>
          <a:p>
            <a:r>
              <a:rPr lang="en-US" dirty="0">
                <a:solidFill>
                  <a:schemeClr val="tx1"/>
                </a:solidFill>
              </a:rPr>
              <a:t>1. Might have to wait if other thread has acquired </a:t>
            </a:r>
            <a:r>
              <a:rPr lang="en-US" dirty="0">
                <a:solidFill>
                  <a:schemeClr val="accent2">
                    <a:lumMod val="75000"/>
                  </a:schemeClr>
                </a:solidFill>
                <a:latin typeface="Times New Roman" panose="02020603050405020304" pitchFamily="18" charset="0"/>
                <a:cs typeface="Times New Roman" panose="02020603050405020304" pitchFamily="18" charset="0"/>
              </a:rPr>
              <a:t>object</a:t>
            </a:r>
            <a:r>
              <a:rPr lang="en-US" dirty="0">
                <a:solidFill>
                  <a:schemeClr val="tx1"/>
                </a:solidFill>
              </a:rPr>
              <a:t>.</a:t>
            </a:r>
          </a:p>
          <a:p>
            <a:endParaRPr lang="en-US" i="1" dirty="0">
              <a:solidFill>
                <a:schemeClr val="tx1"/>
              </a:solidFill>
            </a:endParaRPr>
          </a:p>
          <a:p>
            <a:pPr marL="39687">
              <a:buClr>
                <a:srgbClr val="3333CC"/>
              </a:buClr>
              <a:tabLst>
                <a:tab pos="209550" algn="l"/>
                <a:tab pos="1123950" algn="l"/>
                <a:tab pos="2038350" algn="l"/>
                <a:tab pos="2952750" algn="l"/>
                <a:tab pos="3867150" algn="l"/>
                <a:tab pos="4781550" algn="l"/>
                <a:tab pos="5695950" algn="l"/>
                <a:tab pos="6610350" algn="l"/>
                <a:tab pos="7524750" algn="l"/>
                <a:tab pos="8439150" algn="l"/>
                <a:tab pos="9353550" algn="l"/>
                <a:tab pos="10267950" algn="l"/>
              </a:tabLst>
              <a:defRPr/>
            </a:pPr>
            <a:r>
              <a:rPr lang="en-US" dirty="0">
                <a:solidFill>
                  <a:schemeClr val="tx1"/>
                </a:solidFill>
                <a:ea typeface="Arial" charset="0"/>
                <a:cs typeface="Arial" charset="0"/>
              </a:rPr>
              <a:t>2. While this thread is executing the synchronized block,</a:t>
            </a:r>
          </a:p>
          <a:p>
            <a:pPr marL="39687">
              <a:buClr>
                <a:srgbClr val="3333CC"/>
              </a:buClr>
              <a:tabLst>
                <a:tab pos="209550" algn="l"/>
                <a:tab pos="1123950" algn="l"/>
                <a:tab pos="2038350" algn="l"/>
                <a:tab pos="2952750" algn="l"/>
                <a:tab pos="3867150" algn="l"/>
                <a:tab pos="4781550" algn="l"/>
                <a:tab pos="5695950" algn="l"/>
                <a:tab pos="6610350" algn="l"/>
                <a:tab pos="7524750" algn="l"/>
                <a:tab pos="8439150" algn="l"/>
                <a:tab pos="9353550" algn="l"/>
                <a:tab pos="10267950" algn="l"/>
              </a:tabLst>
              <a:defRPr/>
            </a:pPr>
            <a:r>
              <a:rPr lang="en-US" dirty="0">
                <a:solidFill>
                  <a:schemeClr val="tx1"/>
                </a:solidFill>
                <a:ea typeface="Arial" charset="0"/>
                <a:cs typeface="Arial" charset="0"/>
              </a:rPr>
              <a:t>The </a:t>
            </a:r>
            <a:r>
              <a:rPr lang="en-US" dirty="0">
                <a:solidFill>
                  <a:schemeClr val="accent2">
                    <a:lumMod val="75000"/>
                  </a:schemeClr>
                </a:solidFill>
                <a:latin typeface="Times New Roman" panose="02020603050405020304" pitchFamily="18" charset="0"/>
                <a:cs typeface="Times New Roman" panose="02020603050405020304" pitchFamily="18" charset="0"/>
              </a:rPr>
              <a:t>object</a:t>
            </a:r>
            <a:r>
              <a:rPr lang="en-US" dirty="0">
                <a:solidFill>
                  <a:schemeClr val="tx1"/>
                </a:solidFill>
                <a:ea typeface="Arial" charset="0"/>
                <a:cs typeface="Arial" charset="0"/>
              </a:rPr>
              <a:t>  is </a:t>
            </a:r>
            <a:r>
              <a:rPr lang="en-US" i="1" dirty="0">
                <a:solidFill>
                  <a:schemeClr val="tx1"/>
                </a:solidFill>
                <a:ea typeface="Arial" charset="0"/>
                <a:cs typeface="Arial" charset="0"/>
              </a:rPr>
              <a:t>locked</a:t>
            </a:r>
            <a:r>
              <a:rPr lang="en-US" dirty="0">
                <a:solidFill>
                  <a:schemeClr val="tx1"/>
                </a:solidFill>
                <a:ea typeface="Arial" charset="0"/>
                <a:cs typeface="Arial" charset="0"/>
              </a:rPr>
              <a:t>. No other thread can obtain the lock.</a:t>
            </a:r>
          </a:p>
        </p:txBody>
      </p:sp>
      <p:sp>
        <p:nvSpPr>
          <p:cNvPr id="4" name="TextBox 3">
            <a:extLst>
              <a:ext uri="{FF2B5EF4-FFF2-40B4-BE49-F238E27FC236}">
                <a16:creationId xmlns:a16="http://schemas.microsoft.com/office/drawing/2014/main" id="{036310C5-B662-3C49-B5C3-C81C2F729572}"/>
              </a:ext>
            </a:extLst>
          </p:cNvPr>
          <p:cNvSpPr txBox="1"/>
          <p:nvPr/>
        </p:nvSpPr>
        <p:spPr>
          <a:xfrm>
            <a:off x="707866" y="1792850"/>
            <a:ext cx="3962400" cy="461665"/>
          </a:xfrm>
          <a:prstGeom prst="rect">
            <a:avLst/>
          </a:prstGeom>
          <a:noFill/>
        </p:spPr>
        <p:txBody>
          <a:bodyPr wrap="square" rtlCol="0">
            <a:spAutoFit/>
          </a:bodyPr>
          <a:lstStyle/>
          <a:p>
            <a:r>
              <a:rPr lang="en-US" b="1" dirty="0">
                <a:solidFill>
                  <a:schemeClr val="accent2">
                    <a:lumMod val="75000"/>
                  </a:schemeClr>
                </a:solidFill>
                <a:latin typeface="Times New Roman" panose="02020603050405020304" pitchFamily="18" charset="0"/>
                <a:cs typeface="Times New Roman" panose="02020603050405020304" pitchFamily="18" charset="0"/>
              </a:rPr>
              <a:t>synchronized</a:t>
            </a:r>
            <a:r>
              <a:rPr lang="en-US" dirty="0">
                <a:solidFill>
                  <a:schemeClr val="accent2">
                    <a:lumMod val="75000"/>
                  </a:schemeClr>
                </a:solidFill>
                <a:latin typeface="Times New Roman" panose="02020603050405020304" pitchFamily="18" charset="0"/>
                <a:cs typeface="Times New Roman" panose="02020603050405020304" pitchFamily="18" charset="0"/>
              </a:rPr>
              <a:t> (object} { … }</a:t>
            </a:r>
          </a:p>
        </p:txBody>
      </p:sp>
      <p:sp>
        <p:nvSpPr>
          <p:cNvPr id="11" name="TextBox 10">
            <a:extLst>
              <a:ext uri="{FF2B5EF4-FFF2-40B4-BE49-F238E27FC236}">
                <a16:creationId xmlns:a16="http://schemas.microsoft.com/office/drawing/2014/main" id="{6C060F17-7959-C04B-ABA2-05CCD4725D64}"/>
              </a:ext>
            </a:extLst>
          </p:cNvPr>
          <p:cNvSpPr txBox="1"/>
          <p:nvPr/>
        </p:nvSpPr>
        <p:spPr>
          <a:xfrm>
            <a:off x="699157" y="2510506"/>
            <a:ext cx="8120994" cy="1938992"/>
          </a:xfrm>
          <a:prstGeom prst="rect">
            <a:avLst/>
          </a:prstGeom>
          <a:noFill/>
          <a:ln w="12700">
            <a:solidFill>
              <a:srgbClr val="7030A0"/>
            </a:solidFill>
          </a:ln>
        </p:spPr>
        <p:txBody>
          <a:bodyPr wrap="square" rtlCol="0">
            <a:spAutoFit/>
          </a:bodyPr>
          <a:lstStyle/>
          <a:p>
            <a:r>
              <a:rPr lang="en-US" i="1" dirty="0">
                <a:solidFill>
                  <a:srgbClr val="7030A0"/>
                </a:solidFill>
                <a:latin typeface="Times New Roman" panose="02020603050405020304" pitchFamily="18" charset="0"/>
                <a:cs typeface="Times New Roman" panose="02020603050405020304" pitchFamily="18" charset="0"/>
              </a:rPr>
              <a:t>Execution of the synchronized block</a:t>
            </a:r>
            <a:r>
              <a:rPr lang="en-US" dirty="0">
                <a:solidFill>
                  <a:srgbClr val="7030A0"/>
                </a:solidFill>
                <a:latin typeface="Times New Roman" panose="02020603050405020304" pitchFamily="18" charset="0"/>
                <a:cs typeface="Times New Roman" panose="02020603050405020304" pitchFamily="18" charset="0"/>
              </a:rPr>
              <a:t>:</a:t>
            </a:r>
          </a:p>
          <a:p>
            <a:pPr marL="457200" indent="-457200">
              <a:buAutoNum type="arabicPeriod"/>
            </a:pPr>
            <a:r>
              <a:rPr lang="en-US" dirty="0">
                <a:solidFill>
                  <a:schemeClr val="tx1"/>
                </a:solidFill>
                <a:latin typeface="Times New Roman" panose="02020603050405020304" pitchFamily="18" charset="0"/>
                <a:cs typeface="Times New Roman" panose="02020603050405020304" pitchFamily="18" charset="0"/>
              </a:rPr>
              <a:t>“Acquire” the </a:t>
            </a:r>
            <a:r>
              <a:rPr lang="en-US" dirty="0">
                <a:solidFill>
                  <a:schemeClr val="accent2">
                    <a:lumMod val="75000"/>
                  </a:schemeClr>
                </a:solidFill>
                <a:latin typeface="Times New Roman" panose="02020603050405020304" pitchFamily="18" charset="0"/>
                <a:cs typeface="Times New Roman" panose="02020603050405020304" pitchFamily="18" charset="0"/>
              </a:rPr>
              <a:t>object</a:t>
            </a:r>
            <a:r>
              <a:rPr lang="en-US" dirty="0">
                <a:solidFill>
                  <a:schemeClr val="tx1"/>
                </a:solidFill>
                <a:latin typeface="Times New Roman" panose="02020603050405020304" pitchFamily="18" charset="0"/>
                <a:cs typeface="Times New Roman" panose="02020603050405020304" pitchFamily="18" charset="0"/>
              </a:rPr>
              <a:t>, so that no other thread can acquire it and use it.</a:t>
            </a:r>
          </a:p>
          <a:p>
            <a:pPr marL="457200" indent="-457200">
              <a:buAutoNum type="arabicPeriod"/>
            </a:pPr>
            <a:r>
              <a:rPr lang="en-US" dirty="0">
                <a:solidFill>
                  <a:schemeClr val="tx1"/>
                </a:solidFill>
                <a:latin typeface="Times New Roman" panose="02020603050405020304" pitchFamily="18" charset="0"/>
                <a:cs typeface="Times New Roman" panose="02020603050405020304" pitchFamily="18" charset="0"/>
              </a:rPr>
              <a:t>Execute the block.</a:t>
            </a:r>
          </a:p>
          <a:p>
            <a:pPr marL="457200" indent="-457200">
              <a:buAutoNum type="arabicPeriod"/>
            </a:pPr>
            <a:r>
              <a:rPr lang="en-US" dirty="0">
                <a:solidFill>
                  <a:schemeClr val="tx1"/>
                </a:solidFill>
                <a:latin typeface="Times New Roman" panose="02020603050405020304" pitchFamily="18" charset="0"/>
                <a:cs typeface="Times New Roman" panose="02020603050405020304" pitchFamily="18" charset="0"/>
              </a:rPr>
              <a:t>“Release” the </a:t>
            </a:r>
            <a:r>
              <a:rPr lang="en-US" dirty="0">
                <a:solidFill>
                  <a:schemeClr val="accent2">
                    <a:lumMod val="75000"/>
                  </a:schemeClr>
                </a:solidFill>
                <a:latin typeface="Times New Roman" panose="02020603050405020304" pitchFamily="18" charset="0"/>
                <a:cs typeface="Times New Roman" panose="02020603050405020304" pitchFamily="18" charset="0"/>
              </a:rPr>
              <a:t>object</a:t>
            </a:r>
            <a:r>
              <a:rPr lang="en-US" dirty="0">
                <a:solidFill>
                  <a:schemeClr val="tx1"/>
                </a:solidFill>
                <a:latin typeface="Times New Roman" panose="02020603050405020304" pitchFamily="18" charset="0"/>
                <a:cs typeface="Times New Roman" panose="02020603050405020304" pitchFamily="18" charset="0"/>
              </a:rPr>
              <a:t>, so that other threads can acquire it.</a:t>
            </a:r>
          </a:p>
        </p:txBody>
      </p:sp>
    </p:spTree>
    <p:extLst>
      <p:ext uri="{BB962C8B-B14F-4D97-AF65-F5344CB8AC3E}">
        <p14:creationId xmlns:p14="http://schemas.microsoft.com/office/powerpoint/2010/main" val="2074065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1271588"/>
            <a:ext cx="533400" cy="2444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9pPr>
          </a:lstStyle>
          <a:p>
            <a:pPr algn="ctr" eaLnBrk="1" hangingPunct="1">
              <a:lnSpc>
                <a:spcPct val="80000"/>
              </a:lnSpc>
              <a:buClrTx/>
              <a:buFontTx/>
              <a:buNone/>
            </a:pPr>
            <a:fld id="{358B5C13-F974-B545-AA2E-0FCBE73AA733}" type="slidenum">
              <a:rPr lang="en-US" altLang="en-US" sz="1200" b="1">
                <a:solidFill>
                  <a:srgbClr val="FFFFFF"/>
                </a:solidFill>
              </a:rPr>
              <a:pPr algn="ctr" eaLnBrk="1" hangingPunct="1">
                <a:lnSpc>
                  <a:spcPct val="80000"/>
                </a:lnSpc>
                <a:buClrTx/>
                <a:buFontTx/>
                <a:buNone/>
              </a:pPr>
              <a:t>15</a:t>
            </a:fld>
            <a:endParaRPr lang="en-US" altLang="en-US" sz="1200" b="1">
              <a:solidFill>
                <a:srgbClr val="FFFFFF"/>
              </a:solidFill>
            </a:endParaRPr>
          </a:p>
        </p:txBody>
      </p:sp>
      <p:sp>
        <p:nvSpPr>
          <p:cNvPr id="20483" name="Rectangle 3"/>
          <p:cNvSpPr>
            <a:spLocks noChangeArrowheads="1"/>
          </p:cNvSpPr>
          <p:nvPr/>
        </p:nvSpPr>
        <p:spPr bwMode="auto">
          <a:xfrm>
            <a:off x="381000" y="1816417"/>
            <a:ext cx="8404225" cy="4693593"/>
          </a:xfrm>
          <a:prstGeom prst="rect">
            <a:avLst/>
          </a:prstGeom>
          <a:solidFill>
            <a:srgbClr val="FFFFCC"/>
          </a:solidFill>
          <a:ln w="12600" cap="sq">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40680" bIns="0">
            <a:spAutoFit/>
          </a:bodyPr>
          <a:lstStyle/>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008000"/>
                </a:solidFill>
                <a:latin typeface="Consolas" charset="0"/>
                <a:ea typeface="Consolas" charset="0"/>
                <a:cs typeface="Consolas" charset="0"/>
              </a:rPr>
              <a:t>/** An instance maintains a bounded buffer of fixed size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b="1" dirty="0">
                <a:solidFill>
                  <a:srgbClr val="000000"/>
                </a:solidFill>
                <a:latin typeface="Consolas" charset="0"/>
                <a:ea typeface="Consolas" charset="0"/>
                <a:cs typeface="Consolas" charset="0"/>
              </a:rPr>
              <a:t>class </a:t>
            </a:r>
            <a:r>
              <a:rPr lang="en-US" sz="2000" dirty="0" err="1">
                <a:solidFill>
                  <a:srgbClr val="000000"/>
                </a:solidFill>
                <a:latin typeface="Consolas" charset="0"/>
                <a:ea typeface="Consolas" charset="0"/>
                <a:cs typeface="Consolas" charset="0"/>
              </a:rPr>
              <a:t>BoundedBuffer</a:t>
            </a:r>
            <a:r>
              <a:rPr lang="en-US" sz="2000" dirty="0">
                <a:solidFill>
                  <a:srgbClr val="000000"/>
                </a:solidFill>
                <a:latin typeface="Consolas" charset="0"/>
                <a:ea typeface="Consolas" charset="0"/>
                <a:cs typeface="Consolas" charset="0"/>
              </a:rPr>
              <a:t>&lt;E&gt;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endParaRPr lang="en-US" sz="2000" dirty="0">
              <a:solidFill>
                <a:srgbClr val="000000"/>
              </a:solidFill>
              <a:latin typeface="Consolas" charset="0"/>
              <a:ea typeface="Consolas" charset="0"/>
              <a:cs typeface="Consolas" charset="0"/>
            </a:endParaRP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b="1" dirty="0">
                <a:solidFill>
                  <a:srgbClr val="000000"/>
                </a:solidFill>
                <a:latin typeface="Consolas" charset="0"/>
                <a:ea typeface="Consolas" charset="0"/>
                <a:cs typeface="Consolas" charset="0"/>
              </a:rPr>
              <a:t>     </a:t>
            </a:r>
            <a:r>
              <a:rPr lang="en-US" sz="2000" dirty="0" err="1">
                <a:solidFill>
                  <a:srgbClr val="000000"/>
                </a:solidFill>
                <a:latin typeface="Consolas" charset="0"/>
                <a:ea typeface="Consolas" charset="0"/>
                <a:cs typeface="Consolas" charset="0"/>
              </a:rPr>
              <a:t>ArrayQueue</a:t>
            </a:r>
            <a:r>
              <a:rPr lang="en-US" sz="2000" dirty="0">
                <a:solidFill>
                  <a:srgbClr val="000000"/>
                </a:solidFill>
                <a:latin typeface="Consolas" charset="0"/>
                <a:ea typeface="Consolas" charset="0"/>
                <a:cs typeface="Consolas" charset="0"/>
              </a:rPr>
              <a:t>&lt;E&gt; </a:t>
            </a:r>
            <a:r>
              <a:rPr lang="en-US" sz="2000" dirty="0" err="1">
                <a:solidFill>
                  <a:srgbClr val="000000"/>
                </a:solidFill>
                <a:latin typeface="Consolas" charset="0"/>
                <a:ea typeface="Consolas" charset="0"/>
                <a:cs typeface="Consolas" charset="0"/>
              </a:rPr>
              <a:t>aq</a:t>
            </a:r>
            <a:r>
              <a:rPr lang="en-US" sz="2000" dirty="0">
                <a:solidFill>
                  <a:srgbClr val="008000"/>
                </a:solidFill>
                <a:latin typeface="Consolas" charset="0"/>
                <a:ea typeface="Consolas" charset="0"/>
                <a:cs typeface="Consolas" charset="0"/>
              </a:rPr>
              <a:t>;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endParaRPr lang="en-US" sz="2000" dirty="0">
              <a:solidFill>
                <a:srgbClr val="008000"/>
              </a:solidFill>
              <a:latin typeface="Consolas" charset="0"/>
              <a:ea typeface="Consolas" charset="0"/>
              <a:cs typeface="Consolas" charset="0"/>
            </a:endParaRP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008000"/>
                </a:solidFill>
                <a:latin typeface="Consolas" charset="0"/>
                <a:ea typeface="Consolas" charset="0"/>
                <a:cs typeface="Consolas" charset="0"/>
              </a:rPr>
              <a:t>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008000"/>
                </a:solidFill>
                <a:latin typeface="Consolas" charset="0"/>
                <a:ea typeface="Consolas" charset="0"/>
                <a:cs typeface="Consolas" charset="0"/>
              </a:rPr>
              <a:t>/**  Put v into the bounded buffer.*/</a:t>
            </a:r>
            <a:br>
              <a:rPr lang="en-US" sz="2000" dirty="0">
                <a:solidFill>
                  <a:srgbClr val="008000"/>
                </a:solidFill>
                <a:latin typeface="Consolas" charset="0"/>
                <a:ea typeface="Consolas" charset="0"/>
                <a:cs typeface="Consolas" charset="0"/>
              </a:rPr>
            </a:br>
            <a:r>
              <a:rPr lang="en-US" sz="2000" dirty="0">
                <a:solidFill>
                  <a:srgbClr val="800000"/>
                </a:solidFill>
                <a:latin typeface="Consolas" charset="0"/>
                <a:ea typeface="Consolas" charset="0"/>
                <a:cs typeface="Consolas" charset="0"/>
              </a:rPr>
              <a:t>     public void produce(E v) {</a:t>
            </a:r>
          </a:p>
          <a:p>
            <a:pPr>
              <a:defRPr/>
            </a:pPr>
            <a:r>
              <a:rPr lang="en-US" sz="2000" dirty="0">
                <a:solidFill>
                  <a:srgbClr val="800000"/>
                </a:solidFill>
                <a:latin typeface="Consolas" charset="0"/>
                <a:ea typeface="Consolas" charset="0"/>
                <a:cs typeface="Consolas" charset="0"/>
              </a:rPr>
              <a:t>           </a:t>
            </a:r>
          </a:p>
          <a:p>
            <a:pPr>
              <a:defRPr/>
            </a:pPr>
            <a:r>
              <a:rPr lang="en-US" sz="2000" dirty="0">
                <a:solidFill>
                  <a:srgbClr val="800000"/>
                </a:solidFill>
                <a:latin typeface="Consolas" charset="0"/>
                <a:ea typeface="Consolas" charset="0"/>
                <a:cs typeface="Consolas" charset="0"/>
              </a:rPr>
              <a:t>				if(!</a:t>
            </a:r>
            <a:r>
              <a:rPr lang="en-US" sz="2000" dirty="0" err="1">
                <a:solidFill>
                  <a:srgbClr val="800000"/>
                </a:solidFill>
                <a:latin typeface="Consolas" charset="0"/>
                <a:ea typeface="Consolas" charset="0"/>
                <a:cs typeface="Consolas" charset="0"/>
              </a:rPr>
              <a:t>aq.isFull</a:t>
            </a:r>
            <a:r>
              <a:rPr lang="en-US" sz="2000" dirty="0">
                <a:solidFill>
                  <a:srgbClr val="800000"/>
                </a:solidFill>
                <a:latin typeface="Consolas" charset="0"/>
                <a:ea typeface="Consolas" charset="0"/>
                <a:cs typeface="Consolas" charset="0"/>
              </a:rPr>
              <a:t>()){ </a:t>
            </a:r>
            <a:r>
              <a:rPr lang="mr-IN" sz="2000" dirty="0" err="1">
                <a:solidFill>
                  <a:srgbClr val="800000"/>
                </a:solidFill>
                <a:latin typeface="Consolas" charset="0"/>
                <a:ea typeface="Consolas" charset="0"/>
                <a:cs typeface="Consolas" charset="0"/>
              </a:rPr>
              <a:t>aq.put</a:t>
            </a:r>
            <a:r>
              <a:rPr lang="mr-IN" sz="2000" dirty="0">
                <a:solidFill>
                  <a:srgbClr val="800000"/>
                </a:solidFill>
                <a:latin typeface="Consolas" charset="0"/>
                <a:ea typeface="Consolas" charset="0"/>
                <a:cs typeface="Consolas" charset="0"/>
              </a:rPr>
              <a:t>(</a:t>
            </a:r>
            <a:r>
              <a:rPr lang="mr-IN" sz="2000" dirty="0" err="1">
                <a:solidFill>
                  <a:srgbClr val="800000"/>
                </a:solidFill>
                <a:latin typeface="Consolas" charset="0"/>
                <a:ea typeface="Consolas" charset="0"/>
                <a:cs typeface="Consolas" charset="0"/>
              </a:rPr>
              <a:t>v</a:t>
            </a:r>
            <a:r>
              <a:rPr lang="mr-IN" sz="2000" dirty="0">
                <a:solidFill>
                  <a:srgbClr val="800000"/>
                </a:solidFill>
                <a:latin typeface="Consolas" charset="0"/>
                <a:ea typeface="Consolas" charset="0"/>
                <a:cs typeface="Consolas" charset="0"/>
              </a:rPr>
              <a:t>)</a:t>
            </a:r>
            <a:r>
              <a:rPr lang="en-US" sz="2000" dirty="0">
                <a:solidFill>
                  <a:srgbClr val="800000"/>
                </a:solidFill>
                <a:latin typeface="Consolas" charset="0"/>
                <a:ea typeface="Consolas" charset="0"/>
                <a:cs typeface="Consolas" charset="0"/>
              </a:rPr>
              <a:t> }</a:t>
            </a:r>
            <a:r>
              <a:rPr lang="mr-IN" sz="2000" dirty="0">
                <a:solidFill>
                  <a:srgbClr val="800000"/>
                </a:solidFill>
                <a:latin typeface="Consolas" charset="0"/>
                <a:ea typeface="Consolas" charset="0"/>
                <a:cs typeface="Consolas" charset="0"/>
              </a:rPr>
              <a:t>;</a:t>
            </a:r>
          </a:p>
          <a:p>
            <a:pPr>
              <a:defRPr/>
            </a:pPr>
            <a:endParaRPr lang="en-US" sz="2000" dirty="0">
              <a:solidFill>
                <a:srgbClr val="800000"/>
              </a:solidFill>
              <a:latin typeface="Consolas" charset="0"/>
              <a:ea typeface="Consolas" charset="0"/>
              <a:cs typeface="Consolas" charset="0"/>
            </a:endParaRPr>
          </a:p>
          <a:p>
            <a:pPr>
              <a:defRPr/>
            </a:pPr>
            <a:r>
              <a:rPr lang="en-US" sz="2000" dirty="0">
                <a:solidFill>
                  <a:srgbClr val="800000"/>
                </a:solidFill>
                <a:latin typeface="Consolas" charset="0"/>
                <a:ea typeface="Consolas" charset="0"/>
                <a:cs typeface="Consolas" charset="0"/>
              </a:rPr>
              <a:t>     </a:t>
            </a:r>
          </a:p>
          <a:p>
            <a:pPr>
              <a:defRPr/>
            </a:pPr>
            <a:r>
              <a:rPr lang="en-US" sz="2000" dirty="0">
                <a:solidFill>
                  <a:srgbClr val="800000"/>
                </a:solidFill>
                <a:latin typeface="Consolas" charset="0"/>
                <a:ea typeface="Consolas" charset="0"/>
                <a:cs typeface="Consolas" charset="0"/>
              </a:rPr>
              <a:t>	  }    </a:t>
            </a:r>
          </a:p>
          <a:p>
            <a:pPr>
              <a:spcBef>
                <a:spcPts val="600"/>
              </a:spcBef>
              <a:defRPr/>
            </a:pPr>
            <a:endParaRPr lang="en-US" sz="2000" dirty="0">
              <a:solidFill>
                <a:srgbClr val="008000"/>
              </a:solidFill>
              <a:latin typeface="Consolas" charset="0"/>
              <a:ea typeface="Consolas" charset="0"/>
              <a:cs typeface="Consolas" charset="0"/>
            </a:endParaRPr>
          </a:p>
          <a:p>
            <a:pPr>
              <a:defRPr/>
            </a:pPr>
            <a:r>
              <a:rPr lang="en-US" sz="2000" dirty="0">
                <a:solidFill>
                  <a:srgbClr val="800000"/>
                </a:solidFill>
                <a:latin typeface="Consolas" charset="0"/>
                <a:ea typeface="Consolas" charset="0"/>
                <a:cs typeface="Consolas" charset="0"/>
              </a:rPr>
              <a:t>}</a:t>
            </a:r>
          </a:p>
        </p:txBody>
      </p:sp>
      <p:sp>
        <p:nvSpPr>
          <p:cNvPr id="9" name="Title 1"/>
          <p:cNvSpPr txBox="1">
            <a:spLocks/>
          </p:cNvSpPr>
          <p:nvPr/>
        </p:nvSpPr>
        <p:spPr>
          <a:xfrm>
            <a:off x="609600" y="228600"/>
            <a:ext cx="8151813" cy="989013"/>
          </a:xfrm>
          <a:prstGeom prst="rect">
            <a:avLst/>
          </a:prstGeom>
        </p:spPr>
        <p:txBody>
          <a:bodyPr/>
          <a:lstStyle>
            <a:lvl1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2pPr>
            <a:lvl3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3pPr>
            <a:lvl4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4pPr>
            <a:lvl5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5pPr>
            <a:lvl6pPr marL="25146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6pPr>
            <a:lvl7pPr marL="29718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7pPr>
            <a:lvl8pPr marL="34290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8pPr>
            <a:lvl9pPr marL="38862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9pPr>
          </a:lstStyle>
          <a:p>
            <a:pPr algn="ctr"/>
            <a:r>
              <a:rPr lang="en-US" sz="3600" kern="0" dirty="0">
                <a:solidFill>
                  <a:srgbClr val="7030A0"/>
                </a:solidFill>
              </a:rPr>
              <a:t>Bounded Buffer</a:t>
            </a:r>
          </a:p>
        </p:txBody>
      </p:sp>
      <p:pic>
        <p:nvPicPr>
          <p:cNvPr id="10" name="Picture 9" descr="breadShelf.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14242" y="2487026"/>
            <a:ext cx="1186358" cy="789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58715" y="3278777"/>
            <a:ext cx="689465" cy="781120"/>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8" name="TextBox 7">
            <a:extLst>
              <a:ext uri="{FF2B5EF4-FFF2-40B4-BE49-F238E27FC236}">
                <a16:creationId xmlns:a16="http://schemas.microsoft.com/office/drawing/2014/main" id="{FE0E968E-A1A1-6B46-BDB9-5468CBA3850D}"/>
              </a:ext>
            </a:extLst>
          </p:cNvPr>
          <p:cNvSpPr txBox="1"/>
          <p:nvPr/>
        </p:nvSpPr>
        <p:spPr>
          <a:xfrm>
            <a:off x="2286000" y="5181600"/>
            <a:ext cx="6077629" cy="1200329"/>
          </a:xfrm>
          <a:prstGeom prst="rect">
            <a:avLst/>
          </a:prstGeom>
          <a:noFill/>
          <a:ln w="12700">
            <a:solidFill>
              <a:srgbClr val="7030A0"/>
            </a:solidFill>
          </a:ln>
        </p:spPr>
        <p:txBody>
          <a:bodyPr wrap="square" rtlCol="0">
            <a:spAutoFit/>
          </a:bodyPr>
          <a:lstStyle/>
          <a:p>
            <a:r>
              <a:rPr lang="en-US" dirty="0">
                <a:solidFill>
                  <a:schemeClr val="tx1"/>
                </a:solidFill>
              </a:rPr>
              <a:t>After finding </a:t>
            </a:r>
            <a:r>
              <a:rPr lang="en-US" dirty="0" err="1">
                <a:solidFill>
                  <a:srgbClr val="7030A0"/>
                </a:solidFill>
              </a:rPr>
              <a:t>aq</a:t>
            </a:r>
            <a:r>
              <a:rPr lang="en-US" dirty="0">
                <a:solidFill>
                  <a:schemeClr val="tx1"/>
                </a:solidFill>
              </a:rPr>
              <a:t> not full, but before putting </a:t>
            </a:r>
            <a:r>
              <a:rPr lang="en-US" dirty="0">
                <a:solidFill>
                  <a:srgbClr val="7030A0"/>
                </a:solidFill>
              </a:rPr>
              <a:t>v</a:t>
            </a:r>
            <a:r>
              <a:rPr lang="en-US" dirty="0">
                <a:solidFill>
                  <a:schemeClr val="tx1"/>
                </a:solidFill>
              </a:rPr>
              <a:t>, another chef might beat you to it and fill up buffer </a:t>
            </a:r>
            <a:r>
              <a:rPr lang="en-US" dirty="0" err="1">
                <a:solidFill>
                  <a:srgbClr val="7030A0"/>
                </a:solidFill>
              </a:rPr>
              <a:t>aq</a:t>
            </a:r>
            <a:r>
              <a:rPr lang="en-US" dirty="0">
                <a:solidFill>
                  <a:schemeClr val="tx1"/>
                </a:solidFill>
              </a:rPr>
              <a:t>! </a:t>
            </a:r>
          </a:p>
        </p:txBody>
      </p:sp>
    </p:spTree>
    <p:extLst>
      <p:ext uri="{BB962C8B-B14F-4D97-AF65-F5344CB8AC3E}">
        <p14:creationId xmlns:p14="http://schemas.microsoft.com/office/powerpoint/2010/main" val="335000541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1271588"/>
            <a:ext cx="533400" cy="2444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9pPr>
          </a:lstStyle>
          <a:p>
            <a:pPr algn="ctr" eaLnBrk="1" hangingPunct="1">
              <a:lnSpc>
                <a:spcPct val="80000"/>
              </a:lnSpc>
              <a:buClrTx/>
              <a:buFontTx/>
              <a:buNone/>
            </a:pPr>
            <a:fld id="{358B5C13-F974-B545-AA2E-0FCBE73AA733}" type="slidenum">
              <a:rPr lang="en-US" altLang="en-US" sz="1200" b="1">
                <a:solidFill>
                  <a:srgbClr val="FFFFFF"/>
                </a:solidFill>
              </a:rPr>
              <a:pPr algn="ctr" eaLnBrk="1" hangingPunct="1">
                <a:lnSpc>
                  <a:spcPct val="80000"/>
                </a:lnSpc>
                <a:buClrTx/>
                <a:buFontTx/>
                <a:buNone/>
              </a:pPr>
              <a:t>16</a:t>
            </a:fld>
            <a:endParaRPr lang="en-US" altLang="en-US" sz="1200" b="1">
              <a:solidFill>
                <a:srgbClr val="FFFFFF"/>
              </a:solidFill>
            </a:endParaRPr>
          </a:p>
        </p:txBody>
      </p:sp>
      <p:sp>
        <p:nvSpPr>
          <p:cNvPr id="20483" name="Rectangle 3"/>
          <p:cNvSpPr>
            <a:spLocks noChangeArrowheads="1"/>
          </p:cNvSpPr>
          <p:nvPr/>
        </p:nvSpPr>
        <p:spPr bwMode="auto">
          <a:xfrm>
            <a:off x="381000" y="1816417"/>
            <a:ext cx="8404225" cy="4693593"/>
          </a:xfrm>
          <a:prstGeom prst="rect">
            <a:avLst/>
          </a:prstGeom>
          <a:solidFill>
            <a:srgbClr val="FFFFCC"/>
          </a:solidFill>
          <a:ln w="12600" cap="sq">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40680" bIns="0">
            <a:spAutoFit/>
          </a:bodyPr>
          <a:lstStyle/>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008000"/>
                </a:solidFill>
                <a:latin typeface="Consolas" charset="0"/>
                <a:ea typeface="Consolas" charset="0"/>
                <a:cs typeface="Consolas" charset="0"/>
              </a:rPr>
              <a:t>/** An instance maintains a bounded buffer of fixed size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b="1" dirty="0">
                <a:solidFill>
                  <a:srgbClr val="000000"/>
                </a:solidFill>
                <a:latin typeface="Consolas" charset="0"/>
                <a:ea typeface="Consolas" charset="0"/>
                <a:cs typeface="Consolas" charset="0"/>
              </a:rPr>
              <a:t>class </a:t>
            </a:r>
            <a:r>
              <a:rPr lang="en-US" sz="2000" dirty="0" err="1">
                <a:solidFill>
                  <a:srgbClr val="000000"/>
                </a:solidFill>
                <a:latin typeface="Consolas" charset="0"/>
                <a:ea typeface="Consolas" charset="0"/>
                <a:cs typeface="Consolas" charset="0"/>
              </a:rPr>
              <a:t>BoundedBuffer</a:t>
            </a:r>
            <a:r>
              <a:rPr lang="en-US" sz="2000" dirty="0">
                <a:solidFill>
                  <a:srgbClr val="000000"/>
                </a:solidFill>
                <a:latin typeface="Consolas" charset="0"/>
                <a:ea typeface="Consolas" charset="0"/>
                <a:cs typeface="Consolas" charset="0"/>
              </a:rPr>
              <a:t>&lt;E&gt;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endParaRPr lang="en-US" sz="2000" dirty="0">
              <a:solidFill>
                <a:srgbClr val="000000"/>
              </a:solidFill>
              <a:latin typeface="Consolas" charset="0"/>
              <a:ea typeface="Consolas" charset="0"/>
              <a:cs typeface="Consolas" charset="0"/>
            </a:endParaRP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b="1" dirty="0">
                <a:solidFill>
                  <a:srgbClr val="000000"/>
                </a:solidFill>
                <a:latin typeface="Consolas" charset="0"/>
                <a:ea typeface="Consolas" charset="0"/>
                <a:cs typeface="Consolas" charset="0"/>
              </a:rPr>
              <a:t>     </a:t>
            </a:r>
            <a:r>
              <a:rPr lang="en-US" sz="2000" dirty="0" err="1">
                <a:solidFill>
                  <a:srgbClr val="000000"/>
                </a:solidFill>
                <a:latin typeface="Consolas" charset="0"/>
                <a:ea typeface="Consolas" charset="0"/>
                <a:cs typeface="Consolas" charset="0"/>
              </a:rPr>
              <a:t>ArrayQueue</a:t>
            </a:r>
            <a:r>
              <a:rPr lang="en-US" sz="2000" dirty="0">
                <a:solidFill>
                  <a:srgbClr val="000000"/>
                </a:solidFill>
                <a:latin typeface="Consolas" charset="0"/>
                <a:ea typeface="Consolas" charset="0"/>
                <a:cs typeface="Consolas" charset="0"/>
              </a:rPr>
              <a:t>&lt;E&gt; </a:t>
            </a:r>
            <a:r>
              <a:rPr lang="en-US" sz="2000" dirty="0" err="1">
                <a:solidFill>
                  <a:srgbClr val="000000"/>
                </a:solidFill>
                <a:latin typeface="Consolas" charset="0"/>
                <a:ea typeface="Consolas" charset="0"/>
                <a:cs typeface="Consolas" charset="0"/>
              </a:rPr>
              <a:t>aq</a:t>
            </a:r>
            <a:r>
              <a:rPr lang="en-US" sz="2000" dirty="0">
                <a:solidFill>
                  <a:srgbClr val="008000"/>
                </a:solidFill>
                <a:latin typeface="Consolas" charset="0"/>
                <a:ea typeface="Consolas" charset="0"/>
                <a:cs typeface="Consolas" charset="0"/>
              </a:rPr>
              <a:t>;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endParaRPr lang="en-US" sz="2000" dirty="0">
              <a:solidFill>
                <a:srgbClr val="008000"/>
              </a:solidFill>
              <a:latin typeface="Consolas" charset="0"/>
              <a:ea typeface="Consolas" charset="0"/>
              <a:cs typeface="Consolas" charset="0"/>
            </a:endParaRP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008000"/>
                </a:solidFill>
                <a:latin typeface="Consolas" charset="0"/>
                <a:ea typeface="Consolas" charset="0"/>
                <a:cs typeface="Consolas" charset="0"/>
              </a:rPr>
              <a:t>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008000"/>
                </a:solidFill>
                <a:latin typeface="Consolas" charset="0"/>
                <a:ea typeface="Consolas" charset="0"/>
                <a:cs typeface="Consolas" charset="0"/>
              </a:rPr>
              <a:t>/**  Put v into the bounded buffer.*/</a:t>
            </a:r>
            <a:br>
              <a:rPr lang="en-US" sz="2000" dirty="0">
                <a:solidFill>
                  <a:srgbClr val="008000"/>
                </a:solidFill>
                <a:latin typeface="Consolas" charset="0"/>
                <a:ea typeface="Consolas" charset="0"/>
                <a:cs typeface="Consolas" charset="0"/>
              </a:rPr>
            </a:br>
            <a:r>
              <a:rPr lang="en-US" sz="2000" dirty="0">
                <a:solidFill>
                  <a:srgbClr val="800000"/>
                </a:solidFill>
                <a:latin typeface="Consolas" charset="0"/>
                <a:ea typeface="Consolas" charset="0"/>
                <a:cs typeface="Consolas" charset="0"/>
              </a:rPr>
              <a:t>     public void produce(E v) {</a:t>
            </a:r>
          </a:p>
          <a:p>
            <a:pPr>
              <a:defRPr/>
            </a:pPr>
            <a:r>
              <a:rPr lang="en-US" sz="2000" dirty="0">
                <a:solidFill>
                  <a:srgbClr val="800000"/>
                </a:solidFill>
                <a:latin typeface="Consolas" charset="0"/>
                <a:ea typeface="Consolas" charset="0"/>
                <a:cs typeface="Consolas" charset="0"/>
              </a:rPr>
              <a:t>           </a:t>
            </a:r>
          </a:p>
          <a:p>
            <a:pPr>
              <a:defRPr/>
            </a:pPr>
            <a:r>
              <a:rPr lang="en-US" sz="2000" dirty="0">
                <a:solidFill>
                  <a:srgbClr val="800000"/>
                </a:solidFill>
                <a:latin typeface="Consolas" charset="0"/>
                <a:ea typeface="Consolas" charset="0"/>
                <a:cs typeface="Consolas" charset="0"/>
              </a:rPr>
              <a:t>				if(!</a:t>
            </a:r>
            <a:r>
              <a:rPr lang="en-US" sz="2000" dirty="0" err="1">
                <a:solidFill>
                  <a:srgbClr val="800000"/>
                </a:solidFill>
                <a:latin typeface="Consolas" charset="0"/>
                <a:ea typeface="Consolas" charset="0"/>
                <a:cs typeface="Consolas" charset="0"/>
              </a:rPr>
              <a:t>aq.isFull</a:t>
            </a:r>
            <a:r>
              <a:rPr lang="en-US" sz="2000" dirty="0">
                <a:solidFill>
                  <a:srgbClr val="800000"/>
                </a:solidFill>
                <a:latin typeface="Consolas" charset="0"/>
                <a:ea typeface="Consolas" charset="0"/>
                <a:cs typeface="Consolas" charset="0"/>
              </a:rPr>
              <a:t>()){ </a:t>
            </a:r>
            <a:r>
              <a:rPr lang="mr-IN" sz="2000" dirty="0" err="1">
                <a:solidFill>
                  <a:srgbClr val="800000"/>
                </a:solidFill>
                <a:latin typeface="Consolas" charset="0"/>
                <a:ea typeface="Consolas" charset="0"/>
                <a:cs typeface="Consolas" charset="0"/>
              </a:rPr>
              <a:t>aq.put</a:t>
            </a:r>
            <a:r>
              <a:rPr lang="mr-IN" sz="2000" dirty="0">
                <a:solidFill>
                  <a:srgbClr val="800000"/>
                </a:solidFill>
                <a:latin typeface="Consolas" charset="0"/>
                <a:ea typeface="Consolas" charset="0"/>
                <a:cs typeface="Consolas" charset="0"/>
              </a:rPr>
              <a:t>(</a:t>
            </a:r>
            <a:r>
              <a:rPr lang="mr-IN" sz="2000" dirty="0" err="1">
                <a:solidFill>
                  <a:srgbClr val="800000"/>
                </a:solidFill>
                <a:latin typeface="Consolas" charset="0"/>
                <a:ea typeface="Consolas" charset="0"/>
                <a:cs typeface="Consolas" charset="0"/>
              </a:rPr>
              <a:t>v</a:t>
            </a:r>
            <a:r>
              <a:rPr lang="mr-IN" sz="2000" dirty="0">
                <a:solidFill>
                  <a:srgbClr val="800000"/>
                </a:solidFill>
                <a:latin typeface="Consolas" charset="0"/>
                <a:ea typeface="Consolas" charset="0"/>
                <a:cs typeface="Consolas" charset="0"/>
              </a:rPr>
              <a:t>)</a:t>
            </a:r>
            <a:r>
              <a:rPr lang="en-US" sz="2000" dirty="0">
                <a:solidFill>
                  <a:srgbClr val="800000"/>
                </a:solidFill>
                <a:latin typeface="Consolas" charset="0"/>
                <a:ea typeface="Consolas" charset="0"/>
                <a:cs typeface="Consolas" charset="0"/>
              </a:rPr>
              <a:t> }</a:t>
            </a:r>
            <a:r>
              <a:rPr lang="mr-IN" sz="2000" dirty="0">
                <a:solidFill>
                  <a:srgbClr val="800000"/>
                </a:solidFill>
                <a:latin typeface="Consolas" charset="0"/>
                <a:ea typeface="Consolas" charset="0"/>
                <a:cs typeface="Consolas" charset="0"/>
              </a:rPr>
              <a:t>;</a:t>
            </a:r>
          </a:p>
          <a:p>
            <a:pPr>
              <a:defRPr/>
            </a:pPr>
            <a:r>
              <a:rPr lang="en-US" sz="2000" dirty="0">
                <a:solidFill>
                  <a:srgbClr val="800000"/>
                </a:solidFill>
                <a:latin typeface="Consolas" charset="0"/>
                <a:ea typeface="Consolas" charset="0"/>
                <a:cs typeface="Consolas" charset="0"/>
              </a:rPr>
              <a:t>     </a:t>
            </a:r>
          </a:p>
          <a:p>
            <a:pPr>
              <a:defRPr/>
            </a:pPr>
            <a:r>
              <a:rPr lang="en-US" sz="2000" dirty="0">
                <a:solidFill>
                  <a:srgbClr val="800000"/>
                </a:solidFill>
                <a:latin typeface="Consolas" charset="0"/>
                <a:ea typeface="Consolas" charset="0"/>
                <a:cs typeface="Consolas" charset="0"/>
              </a:rPr>
              <a:t>	  </a:t>
            </a:r>
          </a:p>
          <a:p>
            <a:pPr>
              <a:defRPr/>
            </a:pPr>
            <a:r>
              <a:rPr lang="en-US" sz="2000" dirty="0">
                <a:solidFill>
                  <a:srgbClr val="800000"/>
                </a:solidFill>
                <a:latin typeface="Consolas" charset="0"/>
                <a:ea typeface="Consolas" charset="0"/>
                <a:cs typeface="Consolas" charset="0"/>
              </a:rPr>
              <a:t>	}    </a:t>
            </a:r>
          </a:p>
          <a:p>
            <a:pPr>
              <a:spcBef>
                <a:spcPts val="600"/>
              </a:spcBef>
              <a:defRPr/>
            </a:pPr>
            <a:endParaRPr lang="en-US" sz="2000" dirty="0">
              <a:solidFill>
                <a:srgbClr val="008000"/>
              </a:solidFill>
              <a:latin typeface="Consolas" charset="0"/>
              <a:ea typeface="Consolas" charset="0"/>
              <a:cs typeface="Consolas" charset="0"/>
            </a:endParaRPr>
          </a:p>
          <a:p>
            <a:pPr>
              <a:defRPr/>
            </a:pPr>
            <a:r>
              <a:rPr lang="en-US" sz="2000" dirty="0">
                <a:solidFill>
                  <a:srgbClr val="800000"/>
                </a:solidFill>
                <a:latin typeface="Consolas" charset="0"/>
                <a:ea typeface="Consolas" charset="0"/>
                <a:cs typeface="Consolas" charset="0"/>
              </a:rPr>
              <a:t>}</a:t>
            </a:r>
          </a:p>
        </p:txBody>
      </p:sp>
      <p:sp>
        <p:nvSpPr>
          <p:cNvPr id="9" name="Title 1"/>
          <p:cNvSpPr txBox="1">
            <a:spLocks/>
          </p:cNvSpPr>
          <p:nvPr/>
        </p:nvSpPr>
        <p:spPr>
          <a:xfrm>
            <a:off x="609600" y="228600"/>
            <a:ext cx="8151813" cy="989013"/>
          </a:xfrm>
          <a:prstGeom prst="rect">
            <a:avLst/>
          </a:prstGeom>
        </p:spPr>
        <p:txBody>
          <a:bodyPr/>
          <a:lstStyle>
            <a:lvl1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2pPr>
            <a:lvl3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3pPr>
            <a:lvl4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4pPr>
            <a:lvl5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5pPr>
            <a:lvl6pPr marL="25146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6pPr>
            <a:lvl7pPr marL="29718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7pPr>
            <a:lvl8pPr marL="34290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8pPr>
            <a:lvl9pPr marL="38862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9pPr>
          </a:lstStyle>
          <a:p>
            <a:pPr algn="ctr"/>
            <a:r>
              <a:rPr lang="en-US" sz="3600" kern="0" dirty="0">
                <a:solidFill>
                  <a:srgbClr val="7030A0"/>
                </a:solidFill>
              </a:rPr>
              <a:t>Synchronized block</a:t>
            </a:r>
          </a:p>
        </p:txBody>
      </p:sp>
      <p:pic>
        <p:nvPicPr>
          <p:cNvPr id="10" name="Picture 9" descr="breadShelf.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14242" y="2487026"/>
            <a:ext cx="1186358" cy="789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58715" y="3278777"/>
            <a:ext cx="689465" cy="781120"/>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8" name="TextBox 7">
            <a:extLst>
              <a:ext uri="{FF2B5EF4-FFF2-40B4-BE49-F238E27FC236}">
                <a16:creationId xmlns:a16="http://schemas.microsoft.com/office/drawing/2014/main" id="{FE0E968E-A1A1-6B46-BDB9-5468CBA3850D}"/>
              </a:ext>
            </a:extLst>
          </p:cNvPr>
          <p:cNvSpPr txBox="1"/>
          <p:nvPr/>
        </p:nvSpPr>
        <p:spPr>
          <a:xfrm>
            <a:off x="1761785" y="4114800"/>
            <a:ext cx="6077629" cy="1200329"/>
          </a:xfrm>
          <a:prstGeom prst="rect">
            <a:avLst/>
          </a:prstGeom>
          <a:noFill/>
          <a:ln w="12700">
            <a:noFill/>
          </a:ln>
        </p:spPr>
        <p:txBody>
          <a:bodyPr wrap="square" rtlCol="0">
            <a:spAutoFit/>
          </a:bodyPr>
          <a:lstStyle/>
          <a:p>
            <a:r>
              <a:rPr lang="en-US" dirty="0">
                <a:solidFill>
                  <a:schemeClr val="tx1"/>
                </a:solidFill>
                <a:latin typeface="Times New Roman" panose="02020603050405020304" pitchFamily="18" charset="0"/>
                <a:cs typeface="Times New Roman" panose="02020603050405020304" pitchFamily="18" charset="0"/>
              </a:rPr>
              <a:t>synchronize (</a:t>
            </a:r>
            <a:r>
              <a:rPr lang="en-US" dirty="0" err="1">
                <a:solidFill>
                  <a:schemeClr val="tx1"/>
                </a:solidFill>
                <a:latin typeface="Times New Roman" panose="02020603050405020304" pitchFamily="18" charset="0"/>
                <a:cs typeface="Times New Roman" panose="02020603050405020304" pitchFamily="18" charset="0"/>
              </a:rPr>
              <a:t>aq</a:t>
            </a:r>
            <a:r>
              <a:rPr lang="en-US" dirty="0">
                <a:solidFill>
                  <a:schemeClr val="tx1"/>
                </a:solidFill>
                <a:latin typeface="Times New Roman" panose="02020603050405020304" pitchFamily="18" charset="0"/>
                <a:cs typeface="Times New Roman" panose="02020603050405020304" pitchFamily="18" charset="0"/>
              </a:rPr>
              <a:t>) {</a:t>
            </a:r>
          </a:p>
          <a:p>
            <a:endParaRPr lang="en-US" dirty="0">
              <a:solidFill>
                <a:schemeClr val="tx1"/>
              </a:solidFill>
              <a:latin typeface="Times New Roman" panose="02020603050405020304" pitchFamily="18" charset="0"/>
              <a:cs typeface="Times New Roman" panose="02020603050405020304" pitchFamily="18" charset="0"/>
            </a:endParaRPr>
          </a:p>
          <a:p>
            <a:r>
              <a:rPr lang="en-US"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0046514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solidFill>
                  <a:srgbClr val="7030A0"/>
                </a:solidFill>
              </a:rPr>
              <a:t>Synchronized blocks</a:t>
            </a:r>
          </a:p>
        </p:txBody>
      </p:sp>
      <p:sp>
        <p:nvSpPr>
          <p:cNvPr id="5" name="TextBox 4"/>
          <p:cNvSpPr txBox="1"/>
          <p:nvPr/>
        </p:nvSpPr>
        <p:spPr>
          <a:xfrm>
            <a:off x="609600" y="3641515"/>
            <a:ext cx="7381380" cy="461665"/>
          </a:xfrm>
          <a:prstGeom prst="rect">
            <a:avLst/>
          </a:prstGeom>
          <a:noFill/>
        </p:spPr>
        <p:txBody>
          <a:bodyPr wrap="none" rtlCol="0">
            <a:spAutoFit/>
          </a:bodyPr>
          <a:lstStyle/>
          <a:p>
            <a:r>
              <a:rPr lang="en-US" dirty="0">
                <a:solidFill>
                  <a:schemeClr val="tx1"/>
                </a:solidFill>
              </a:rPr>
              <a:t>You can synchronize (lock) any object, including </a:t>
            </a:r>
            <a:r>
              <a:rPr lang="en-US" b="1" dirty="0">
                <a:solidFill>
                  <a:schemeClr val="tx1"/>
                </a:solidFill>
              </a:rPr>
              <a:t>this</a:t>
            </a:r>
            <a:r>
              <a:rPr lang="en-US" dirty="0">
                <a:solidFill>
                  <a:schemeClr val="tx1"/>
                </a:solidFill>
                <a:ea typeface="Arial" charset="0"/>
                <a:cs typeface="Arial" charset="0"/>
              </a:rPr>
              <a:t>.</a:t>
            </a:r>
          </a:p>
        </p:txBody>
      </p:sp>
      <p:grpSp>
        <p:nvGrpSpPr>
          <p:cNvPr id="16" name="Group 15"/>
          <p:cNvGrpSpPr/>
          <p:nvPr/>
        </p:nvGrpSpPr>
        <p:grpSpPr>
          <a:xfrm>
            <a:off x="1828798" y="1587405"/>
            <a:ext cx="5562599" cy="2256175"/>
            <a:chOff x="2438399" y="-477381"/>
            <a:chExt cx="3886200" cy="2256175"/>
          </a:xfrm>
        </p:grpSpPr>
        <p:sp>
          <p:nvSpPr>
            <p:cNvPr id="10" name="Rectangle 3"/>
            <p:cNvSpPr>
              <a:spLocks noChangeArrowheads="1"/>
            </p:cNvSpPr>
            <p:nvPr/>
          </p:nvSpPr>
          <p:spPr bwMode="auto">
            <a:xfrm>
              <a:off x="2438400" y="-477381"/>
              <a:ext cx="3886199" cy="2145983"/>
            </a:xfrm>
            <a:prstGeom prst="rect">
              <a:avLst/>
            </a:prstGeom>
            <a:solidFill>
              <a:srgbClr val="FFFFCC"/>
            </a:solidFill>
            <a:ln w="12600" cap="sq">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square" lIns="0" tIns="0" rIns="40680" bIns="0">
              <a:spAutoFit/>
            </a:bodyPr>
            <a:lstStyle/>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endParaRPr lang="en-US" sz="2000" dirty="0">
                <a:solidFill>
                  <a:srgbClr val="800000"/>
                </a:solidFill>
                <a:latin typeface="Consolas" charset="0"/>
                <a:ea typeface="Consolas" charset="0"/>
                <a:cs typeface="Consolas" charset="0"/>
              </a:endParaRPr>
            </a:p>
          </p:txBody>
        </p:sp>
        <p:sp>
          <p:nvSpPr>
            <p:cNvPr id="8" name="Rectangle 7"/>
            <p:cNvSpPr/>
            <p:nvPr/>
          </p:nvSpPr>
          <p:spPr>
            <a:xfrm>
              <a:off x="2438399" y="-160198"/>
              <a:ext cx="3886200" cy="1938992"/>
            </a:xfrm>
            <a:prstGeom prst="rect">
              <a:avLst/>
            </a:prstGeom>
          </p:spPr>
          <p:txBody>
            <a:bodyPr wrap="square">
              <a:spAutoFit/>
            </a:bodyPr>
            <a:lstStyle/>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800000"/>
                  </a:solidFill>
                  <a:latin typeface="Consolas" charset="0"/>
                  <a:ea typeface="Consolas" charset="0"/>
                  <a:cs typeface="Consolas" charset="0"/>
                </a:rPr>
                <a:t>public void produce(E v)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800000"/>
                  </a:solidFill>
                  <a:latin typeface="Consolas" charset="0"/>
                  <a:ea typeface="Consolas" charset="0"/>
                  <a:cs typeface="Consolas" charset="0"/>
                </a:rPr>
                <a:t>    synchronized(</a:t>
              </a:r>
              <a:r>
                <a:rPr lang="en-US" sz="2000" dirty="0" err="1">
                  <a:solidFill>
                    <a:srgbClr val="800000"/>
                  </a:solidFill>
                  <a:latin typeface="Consolas" charset="0"/>
                  <a:ea typeface="Consolas" charset="0"/>
                  <a:cs typeface="Consolas" charset="0"/>
                </a:rPr>
                <a:t>aq</a:t>
              </a:r>
              <a:r>
                <a:rPr lang="en-US" sz="2000" dirty="0">
                  <a:solidFill>
                    <a:srgbClr val="800000"/>
                  </a:solidFill>
                  <a:latin typeface="Consolas" charset="0"/>
                  <a:ea typeface="Consolas" charset="0"/>
                  <a:cs typeface="Consolas" charset="0"/>
                </a:rPr>
                <a:t>){</a:t>
              </a:r>
            </a:p>
            <a:p>
              <a:pPr>
                <a:defRPr/>
              </a:pPr>
              <a:r>
                <a:rPr lang="en-US" sz="2000" dirty="0">
                  <a:solidFill>
                    <a:srgbClr val="800000"/>
                  </a:solidFill>
                  <a:latin typeface="Consolas" charset="0"/>
                  <a:ea typeface="Consolas" charset="0"/>
                  <a:cs typeface="Consolas" charset="0"/>
                </a:rPr>
                <a:t>        if(!</a:t>
              </a:r>
              <a:r>
                <a:rPr lang="en-US" sz="2000" dirty="0" err="1">
                  <a:solidFill>
                    <a:srgbClr val="800000"/>
                  </a:solidFill>
                  <a:latin typeface="Consolas" charset="0"/>
                  <a:ea typeface="Consolas" charset="0"/>
                  <a:cs typeface="Consolas" charset="0"/>
                </a:rPr>
                <a:t>aq.isFull</a:t>
              </a:r>
              <a:r>
                <a:rPr lang="en-US" sz="2000" dirty="0">
                  <a:solidFill>
                    <a:srgbClr val="800000"/>
                  </a:solidFill>
                  <a:latin typeface="Consolas" charset="0"/>
                  <a:ea typeface="Consolas" charset="0"/>
                  <a:cs typeface="Consolas" charset="0"/>
                </a:rPr>
                <a:t>()){ </a:t>
              </a:r>
              <a:r>
                <a:rPr lang="mr-IN" sz="2000" dirty="0" err="1">
                  <a:solidFill>
                    <a:srgbClr val="800000"/>
                  </a:solidFill>
                  <a:latin typeface="Consolas" charset="0"/>
                  <a:ea typeface="Consolas" charset="0"/>
                  <a:cs typeface="Consolas" charset="0"/>
                </a:rPr>
                <a:t>aq.put</a:t>
              </a:r>
              <a:r>
                <a:rPr lang="mr-IN" sz="2000" dirty="0">
                  <a:solidFill>
                    <a:srgbClr val="800000"/>
                  </a:solidFill>
                  <a:latin typeface="Consolas" charset="0"/>
                  <a:ea typeface="Consolas" charset="0"/>
                  <a:cs typeface="Consolas" charset="0"/>
                </a:rPr>
                <a:t>(</a:t>
              </a:r>
              <a:r>
                <a:rPr lang="mr-IN" sz="2000" dirty="0" err="1">
                  <a:solidFill>
                    <a:srgbClr val="800000"/>
                  </a:solidFill>
                  <a:latin typeface="Consolas" charset="0"/>
                  <a:ea typeface="Consolas" charset="0"/>
                  <a:cs typeface="Consolas" charset="0"/>
                </a:rPr>
                <a:t>v</a:t>
              </a:r>
              <a:r>
                <a:rPr lang="mr-IN" sz="2000" dirty="0">
                  <a:solidFill>
                    <a:srgbClr val="800000"/>
                  </a:solidFill>
                  <a:latin typeface="Consolas" charset="0"/>
                  <a:ea typeface="Consolas" charset="0"/>
                  <a:cs typeface="Consolas" charset="0"/>
                </a:rPr>
                <a:t>);</a:t>
              </a:r>
              <a:r>
                <a:rPr lang="en-US" sz="2000" dirty="0">
                  <a:solidFill>
                    <a:srgbClr val="800000"/>
                  </a:solidFill>
                  <a:latin typeface="Consolas" charset="0"/>
                  <a:ea typeface="Consolas" charset="0"/>
                  <a:cs typeface="Consolas" charset="0"/>
                </a:rPr>
                <a:t> }</a:t>
              </a:r>
            </a:p>
            <a:p>
              <a:pPr>
                <a:defRPr/>
              </a:pPr>
              <a:r>
                <a:rPr lang="en-US" sz="2000" dirty="0">
                  <a:solidFill>
                    <a:srgbClr val="800000"/>
                  </a:solidFill>
                  <a:latin typeface="Consolas" charset="0"/>
                  <a:ea typeface="Consolas" charset="0"/>
                  <a:cs typeface="Consolas" charset="0"/>
                </a:rPr>
                <a:t>    }		</a:t>
              </a:r>
              <a:endParaRPr lang="mr-IN" sz="2000" dirty="0">
                <a:solidFill>
                  <a:srgbClr val="800000"/>
                </a:solidFill>
                <a:latin typeface="Consolas" charset="0"/>
                <a:ea typeface="Consolas" charset="0"/>
                <a:cs typeface="Consolas" charset="0"/>
              </a:endParaRPr>
            </a:p>
            <a:p>
              <a:pPr>
                <a:defRPr/>
              </a:pPr>
              <a:r>
                <a:rPr lang="en-US" sz="2000" dirty="0">
                  <a:solidFill>
                    <a:srgbClr val="800000"/>
                  </a:solidFill>
                  <a:latin typeface="Consolas" charset="0"/>
                  <a:ea typeface="Consolas" charset="0"/>
                  <a:cs typeface="Consolas" charset="0"/>
                </a:rPr>
                <a:t>}    </a:t>
              </a:r>
              <a:endParaRPr lang="en-US" sz="2000" dirty="0"/>
            </a:p>
          </p:txBody>
        </p:sp>
      </p:grpSp>
      <p:grpSp>
        <p:nvGrpSpPr>
          <p:cNvPr id="17" name="Group 16"/>
          <p:cNvGrpSpPr/>
          <p:nvPr/>
        </p:nvGrpSpPr>
        <p:grpSpPr>
          <a:xfrm>
            <a:off x="1828801" y="1630025"/>
            <a:ext cx="5562600" cy="2256175"/>
            <a:chOff x="2362200" y="3358991"/>
            <a:chExt cx="3886200" cy="2256175"/>
          </a:xfrm>
        </p:grpSpPr>
        <p:sp>
          <p:nvSpPr>
            <p:cNvPr id="11" name="Rectangle 3"/>
            <p:cNvSpPr>
              <a:spLocks noChangeArrowheads="1"/>
            </p:cNvSpPr>
            <p:nvPr/>
          </p:nvSpPr>
          <p:spPr bwMode="auto">
            <a:xfrm>
              <a:off x="2362200" y="3358991"/>
              <a:ext cx="3886199" cy="2145983"/>
            </a:xfrm>
            <a:prstGeom prst="rect">
              <a:avLst/>
            </a:prstGeom>
            <a:solidFill>
              <a:srgbClr val="FFFFCC"/>
            </a:solidFill>
            <a:ln w="12600" cap="sq">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square" lIns="0" tIns="0" rIns="40680" bIns="0">
              <a:spAutoFit/>
            </a:bodyPr>
            <a:lstStyle/>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endParaRPr lang="en-US" sz="2000" dirty="0">
                <a:solidFill>
                  <a:srgbClr val="800000"/>
                </a:solidFill>
                <a:latin typeface="Consolas" charset="0"/>
                <a:ea typeface="Consolas" charset="0"/>
                <a:cs typeface="Consolas" charset="0"/>
              </a:endParaRPr>
            </a:p>
          </p:txBody>
        </p:sp>
        <p:sp>
          <p:nvSpPr>
            <p:cNvPr id="14" name="Rectangle 13"/>
            <p:cNvSpPr/>
            <p:nvPr/>
          </p:nvSpPr>
          <p:spPr>
            <a:xfrm>
              <a:off x="2362200" y="3676174"/>
              <a:ext cx="3886200" cy="1938992"/>
            </a:xfrm>
            <a:prstGeom prst="rect">
              <a:avLst/>
            </a:prstGeom>
          </p:spPr>
          <p:txBody>
            <a:bodyPr wrap="square">
              <a:spAutoFit/>
            </a:bodyPr>
            <a:lstStyle/>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800000"/>
                  </a:solidFill>
                  <a:latin typeface="Consolas" charset="0"/>
                  <a:ea typeface="Consolas" charset="0"/>
                  <a:cs typeface="Consolas" charset="0"/>
                </a:rPr>
                <a:t>public void produce(E v)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800000"/>
                  </a:solidFill>
                  <a:latin typeface="Consolas" charset="0"/>
                  <a:ea typeface="Consolas" charset="0"/>
                  <a:cs typeface="Consolas" charset="0"/>
                </a:rPr>
                <a:t>    synchronized(this){</a:t>
              </a:r>
            </a:p>
            <a:p>
              <a:pPr>
                <a:defRPr/>
              </a:pPr>
              <a:r>
                <a:rPr lang="en-US" sz="2000" dirty="0">
                  <a:solidFill>
                    <a:srgbClr val="800000"/>
                  </a:solidFill>
                  <a:latin typeface="Consolas" charset="0"/>
                  <a:ea typeface="Consolas" charset="0"/>
                  <a:cs typeface="Consolas" charset="0"/>
                </a:rPr>
                <a:t>        if(!</a:t>
              </a:r>
              <a:r>
                <a:rPr lang="en-US" sz="2000" dirty="0" err="1">
                  <a:solidFill>
                    <a:srgbClr val="800000"/>
                  </a:solidFill>
                  <a:latin typeface="Consolas" charset="0"/>
                  <a:ea typeface="Consolas" charset="0"/>
                  <a:cs typeface="Consolas" charset="0"/>
                </a:rPr>
                <a:t>aq.isFull</a:t>
              </a:r>
              <a:r>
                <a:rPr lang="en-US" sz="2000" dirty="0">
                  <a:solidFill>
                    <a:srgbClr val="800000"/>
                  </a:solidFill>
                  <a:latin typeface="Consolas" charset="0"/>
                  <a:ea typeface="Consolas" charset="0"/>
                  <a:cs typeface="Consolas" charset="0"/>
                </a:rPr>
                <a:t>()){ </a:t>
              </a:r>
              <a:r>
                <a:rPr lang="mr-IN" sz="2000" dirty="0" err="1">
                  <a:solidFill>
                    <a:srgbClr val="800000"/>
                  </a:solidFill>
                  <a:latin typeface="Consolas" charset="0"/>
                  <a:ea typeface="Consolas" charset="0"/>
                  <a:cs typeface="Consolas" charset="0"/>
                </a:rPr>
                <a:t>aq.put</a:t>
              </a:r>
              <a:r>
                <a:rPr lang="mr-IN" sz="2000" dirty="0">
                  <a:solidFill>
                    <a:srgbClr val="800000"/>
                  </a:solidFill>
                  <a:latin typeface="Consolas" charset="0"/>
                  <a:ea typeface="Consolas" charset="0"/>
                  <a:cs typeface="Consolas" charset="0"/>
                </a:rPr>
                <a:t>(</a:t>
              </a:r>
              <a:r>
                <a:rPr lang="mr-IN" sz="2000" dirty="0" err="1">
                  <a:solidFill>
                    <a:srgbClr val="800000"/>
                  </a:solidFill>
                  <a:latin typeface="Consolas" charset="0"/>
                  <a:ea typeface="Consolas" charset="0"/>
                  <a:cs typeface="Consolas" charset="0"/>
                </a:rPr>
                <a:t>v</a:t>
              </a:r>
              <a:r>
                <a:rPr lang="mr-IN" sz="2000" dirty="0">
                  <a:solidFill>
                    <a:srgbClr val="800000"/>
                  </a:solidFill>
                  <a:latin typeface="Consolas" charset="0"/>
                  <a:ea typeface="Consolas" charset="0"/>
                  <a:cs typeface="Consolas" charset="0"/>
                </a:rPr>
                <a:t>);</a:t>
              </a:r>
              <a:r>
                <a:rPr lang="en-US" sz="2000" dirty="0">
                  <a:solidFill>
                    <a:srgbClr val="800000"/>
                  </a:solidFill>
                  <a:latin typeface="Consolas" charset="0"/>
                  <a:ea typeface="Consolas" charset="0"/>
                  <a:cs typeface="Consolas" charset="0"/>
                </a:rPr>
                <a:t> }</a:t>
              </a:r>
            </a:p>
            <a:p>
              <a:pPr>
                <a:defRPr/>
              </a:pPr>
              <a:r>
                <a:rPr lang="en-US" sz="2000" dirty="0">
                  <a:solidFill>
                    <a:srgbClr val="800000"/>
                  </a:solidFill>
                  <a:latin typeface="Consolas" charset="0"/>
                  <a:ea typeface="Consolas" charset="0"/>
                  <a:cs typeface="Consolas" charset="0"/>
                </a:rPr>
                <a:t>    }		</a:t>
              </a:r>
              <a:endParaRPr lang="mr-IN" sz="2000" dirty="0">
                <a:solidFill>
                  <a:srgbClr val="800000"/>
                </a:solidFill>
                <a:latin typeface="Consolas" charset="0"/>
                <a:ea typeface="Consolas" charset="0"/>
                <a:cs typeface="Consolas" charset="0"/>
              </a:endParaRPr>
            </a:p>
            <a:p>
              <a:pPr>
                <a:defRPr/>
              </a:pPr>
              <a:r>
                <a:rPr lang="en-US" sz="2000" dirty="0">
                  <a:solidFill>
                    <a:srgbClr val="800000"/>
                  </a:solidFill>
                  <a:latin typeface="Consolas" charset="0"/>
                  <a:ea typeface="Consolas" charset="0"/>
                  <a:cs typeface="Consolas" charset="0"/>
                </a:rPr>
                <a:t>}    </a:t>
              </a:r>
              <a:endParaRPr lang="en-US" sz="2000" dirty="0"/>
            </a:p>
          </p:txBody>
        </p:sp>
      </p:grpSp>
      <p:grpSp>
        <p:nvGrpSpPr>
          <p:cNvPr id="4" name="Group 3">
            <a:extLst>
              <a:ext uri="{FF2B5EF4-FFF2-40B4-BE49-F238E27FC236}">
                <a16:creationId xmlns:a16="http://schemas.microsoft.com/office/drawing/2014/main" id="{2A48896C-1839-9448-A1A3-059CA7B32B06}"/>
              </a:ext>
            </a:extLst>
          </p:cNvPr>
          <p:cNvGrpSpPr/>
          <p:nvPr/>
        </p:nvGrpSpPr>
        <p:grpSpPr>
          <a:xfrm>
            <a:off x="3218868" y="4343400"/>
            <a:ext cx="4324932" cy="1954336"/>
            <a:chOff x="2438397" y="4343400"/>
            <a:chExt cx="4324932" cy="1954336"/>
          </a:xfrm>
        </p:grpSpPr>
        <p:sp>
          <p:nvSpPr>
            <p:cNvPr id="12" name="TextBox 11">
              <a:extLst>
                <a:ext uri="{FF2B5EF4-FFF2-40B4-BE49-F238E27FC236}">
                  <a16:creationId xmlns:a16="http://schemas.microsoft.com/office/drawing/2014/main" id="{ED86439C-3E91-534B-9819-9EC3CE39A5CC}"/>
                </a:ext>
              </a:extLst>
            </p:cNvPr>
            <p:cNvSpPr txBox="1"/>
            <p:nvPr/>
          </p:nvSpPr>
          <p:spPr>
            <a:xfrm>
              <a:off x="2438397" y="4343400"/>
              <a:ext cx="1200728" cy="461665"/>
            </a:xfrm>
            <a:prstGeom prst="rect">
              <a:avLst/>
            </a:prstGeom>
            <a:solidFill>
              <a:schemeClr val="accent3">
                <a:lumMod val="85000"/>
              </a:schemeClr>
            </a:solidFill>
            <a:ln w="12700">
              <a:noFill/>
            </a:ln>
          </p:spPr>
          <p:txBody>
            <a:bodyPr wrap="square" rtlCol="0">
              <a:spAutoFit/>
            </a:bodyPr>
            <a:lstStyle/>
            <a:p>
              <a:r>
                <a:rPr lang="en-US" dirty="0">
                  <a:solidFill>
                    <a:schemeClr val="tx1"/>
                  </a:solidFill>
                  <a:latin typeface="Times New Roman" panose="02020603050405020304" pitchFamily="18" charset="0"/>
                  <a:cs typeface="Times New Roman" panose="02020603050405020304" pitchFamily="18" charset="0"/>
                </a:rPr>
                <a:t>BB@10</a:t>
              </a:r>
            </a:p>
          </p:txBody>
        </p:sp>
        <p:sp>
          <p:nvSpPr>
            <p:cNvPr id="13" name="TextBox 12">
              <a:extLst>
                <a:ext uri="{FF2B5EF4-FFF2-40B4-BE49-F238E27FC236}">
                  <a16:creationId xmlns:a16="http://schemas.microsoft.com/office/drawing/2014/main" id="{90E87C90-8342-6F4A-9CB1-DF730AC96608}"/>
                </a:ext>
              </a:extLst>
            </p:cNvPr>
            <p:cNvSpPr txBox="1"/>
            <p:nvPr/>
          </p:nvSpPr>
          <p:spPr>
            <a:xfrm>
              <a:off x="2438397" y="4789631"/>
              <a:ext cx="4324932" cy="1508105"/>
            </a:xfrm>
            <a:prstGeom prst="rect">
              <a:avLst/>
            </a:prstGeom>
            <a:solidFill>
              <a:schemeClr val="accent3">
                <a:lumMod val="85000"/>
              </a:schemeClr>
            </a:solidFill>
            <a:ln w="12700">
              <a:noFill/>
            </a:ln>
          </p:spPr>
          <p:txBody>
            <a:bodyPr wrap="square" rtlCol="0">
              <a:spAutoFit/>
            </a:bodyPr>
            <a:lstStyle/>
            <a:p>
              <a:r>
                <a:rPr lang="en-US" dirty="0">
                  <a:solidFill>
                    <a:schemeClr val="tx1"/>
                  </a:solidFill>
                  <a:latin typeface="Times New Roman" panose="02020603050405020304" pitchFamily="18" charset="0"/>
                  <a:cs typeface="Times New Roman" panose="02020603050405020304" pitchFamily="18" charset="0"/>
                </a:rPr>
                <a:t>BB@10</a:t>
              </a:r>
            </a:p>
            <a:p>
              <a:pPr>
                <a:spcBef>
                  <a:spcPts val="1200"/>
                </a:spcBef>
              </a:pP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aq</a:t>
              </a:r>
              <a:r>
                <a:rPr lang="en-US" dirty="0">
                  <a:solidFill>
                    <a:schemeClr val="tx1"/>
                  </a:solidFill>
                  <a:latin typeface="Times New Roman" panose="02020603050405020304" pitchFamily="18" charset="0"/>
                  <a:cs typeface="Times New Roman" panose="02020603050405020304" pitchFamily="18" charset="0"/>
                </a:rPr>
                <a:t>______</a:t>
              </a:r>
            </a:p>
            <a:p>
              <a:pPr>
                <a:spcBef>
                  <a:spcPts val="1200"/>
                </a:spcBef>
              </a:pPr>
              <a:r>
                <a:rPr lang="en-US" dirty="0">
                  <a:solidFill>
                    <a:schemeClr val="tx1"/>
                  </a:solidFill>
                  <a:latin typeface="Times New Roman" panose="02020603050405020304" pitchFamily="18" charset="0"/>
                  <a:cs typeface="Times New Roman" panose="02020603050405020304" pitchFamily="18" charset="0"/>
                </a:rPr>
                <a:t>  produce() {…}  consume() {…}</a:t>
              </a:r>
            </a:p>
          </p:txBody>
        </p:sp>
        <p:sp>
          <p:nvSpPr>
            <p:cNvPr id="15" name="TextBox 14">
              <a:extLst>
                <a:ext uri="{FF2B5EF4-FFF2-40B4-BE49-F238E27FC236}">
                  <a16:creationId xmlns:a16="http://schemas.microsoft.com/office/drawing/2014/main" id="{8062C8CE-2F75-5447-BCCC-560BD5A1BA32}"/>
                </a:ext>
              </a:extLst>
            </p:cNvPr>
            <p:cNvSpPr txBox="1"/>
            <p:nvPr/>
          </p:nvSpPr>
          <p:spPr>
            <a:xfrm>
              <a:off x="5562600" y="4805065"/>
              <a:ext cx="1200728" cy="461665"/>
            </a:xfrm>
            <a:prstGeom prst="rect">
              <a:avLst/>
            </a:prstGeom>
            <a:solidFill>
              <a:schemeClr val="accent3">
                <a:lumMod val="85000"/>
              </a:schemeClr>
            </a:solidFill>
            <a:ln w="12700">
              <a:solidFill>
                <a:schemeClr val="tx1"/>
              </a:solidFill>
            </a:ln>
          </p:spPr>
          <p:txBody>
            <a:bodyPr wrap="square" rtlCol="0">
              <a:spAutoFit/>
            </a:bodyPr>
            <a:lstStyle/>
            <a:p>
              <a:r>
                <a:rPr lang="en-US" dirty="0">
                  <a:solidFill>
                    <a:schemeClr val="tx1"/>
                  </a:solidFill>
                  <a:latin typeface="Times New Roman" panose="02020603050405020304" pitchFamily="18" charset="0"/>
                  <a:cs typeface="Times New Roman" panose="02020603050405020304" pitchFamily="18" charset="0"/>
                </a:rPr>
                <a:t>BB</a:t>
              </a:r>
            </a:p>
          </p:txBody>
        </p:sp>
      </p:grpSp>
    </p:spTree>
    <p:extLst>
      <p:ext uri="{BB962C8B-B14F-4D97-AF65-F5344CB8AC3E}">
        <p14:creationId xmlns:p14="http://schemas.microsoft.com/office/powerpoint/2010/main" val="91887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ssolv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solidFill>
                  <a:srgbClr val="7030A0"/>
                </a:solidFill>
              </a:rPr>
              <a:t>Synchronized Methods</a:t>
            </a:r>
          </a:p>
        </p:txBody>
      </p:sp>
      <p:sp>
        <p:nvSpPr>
          <p:cNvPr id="5" name="TextBox 4"/>
          <p:cNvSpPr txBox="1"/>
          <p:nvPr/>
        </p:nvSpPr>
        <p:spPr>
          <a:xfrm>
            <a:off x="994816" y="3886200"/>
            <a:ext cx="7381380" cy="461665"/>
          </a:xfrm>
          <a:prstGeom prst="rect">
            <a:avLst/>
          </a:prstGeom>
          <a:noFill/>
        </p:spPr>
        <p:txBody>
          <a:bodyPr wrap="none" rtlCol="0">
            <a:spAutoFit/>
          </a:bodyPr>
          <a:lstStyle/>
          <a:p>
            <a:r>
              <a:rPr lang="en-US" dirty="0">
                <a:solidFill>
                  <a:schemeClr val="tx1"/>
                </a:solidFill>
              </a:rPr>
              <a:t>You can synchronize (lock) any object, including </a:t>
            </a:r>
            <a:r>
              <a:rPr lang="en-US" b="1" dirty="0">
                <a:solidFill>
                  <a:schemeClr val="tx1"/>
                </a:solidFill>
              </a:rPr>
              <a:t>this</a:t>
            </a:r>
            <a:r>
              <a:rPr lang="en-US" dirty="0">
                <a:solidFill>
                  <a:schemeClr val="tx1"/>
                </a:solidFill>
                <a:ea typeface="Arial" charset="0"/>
                <a:cs typeface="Arial" charset="0"/>
              </a:rPr>
              <a:t>.</a:t>
            </a:r>
          </a:p>
        </p:txBody>
      </p:sp>
      <p:grpSp>
        <p:nvGrpSpPr>
          <p:cNvPr id="12" name="Group 11"/>
          <p:cNvGrpSpPr/>
          <p:nvPr/>
        </p:nvGrpSpPr>
        <p:grpSpPr>
          <a:xfrm>
            <a:off x="1684149" y="4495800"/>
            <a:ext cx="5783451" cy="1066800"/>
            <a:chOff x="2362200" y="3346606"/>
            <a:chExt cx="3886200" cy="2190768"/>
          </a:xfrm>
        </p:grpSpPr>
        <p:sp>
          <p:nvSpPr>
            <p:cNvPr id="13" name="Rectangle 3"/>
            <p:cNvSpPr>
              <a:spLocks noChangeArrowheads="1"/>
            </p:cNvSpPr>
            <p:nvPr/>
          </p:nvSpPr>
          <p:spPr bwMode="auto">
            <a:xfrm>
              <a:off x="2362200" y="3391392"/>
              <a:ext cx="3886199" cy="2145982"/>
            </a:xfrm>
            <a:prstGeom prst="rect">
              <a:avLst/>
            </a:prstGeom>
            <a:solidFill>
              <a:srgbClr val="FFFFCC"/>
            </a:solidFill>
            <a:ln w="12600" cap="sq">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square" lIns="0" tIns="0" rIns="40680" bIns="0">
              <a:spAutoFit/>
            </a:bodyPr>
            <a:lstStyle/>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endParaRPr lang="en-US" sz="2000" dirty="0">
                <a:solidFill>
                  <a:srgbClr val="800000"/>
                </a:solidFill>
                <a:latin typeface="Consolas" charset="0"/>
                <a:ea typeface="Consolas" charset="0"/>
                <a:cs typeface="Consolas" charset="0"/>
              </a:endParaRPr>
            </a:p>
          </p:txBody>
        </p:sp>
        <p:sp>
          <p:nvSpPr>
            <p:cNvPr id="15" name="Rectangle 14"/>
            <p:cNvSpPr/>
            <p:nvPr/>
          </p:nvSpPr>
          <p:spPr>
            <a:xfrm>
              <a:off x="2362200" y="3346606"/>
              <a:ext cx="3886200" cy="2085754"/>
            </a:xfrm>
            <a:prstGeom prst="rect">
              <a:avLst/>
            </a:prstGeom>
          </p:spPr>
          <p:txBody>
            <a:bodyPr wrap="square">
              <a:spAutoFit/>
            </a:bodyPr>
            <a:lstStyle/>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800000"/>
                  </a:solidFill>
                  <a:latin typeface="Consolas" charset="0"/>
                  <a:ea typeface="Consolas" charset="0"/>
                  <a:cs typeface="Consolas" charset="0"/>
                </a:rPr>
                <a:t>public synchronized void produce(E v) {</a:t>
              </a:r>
            </a:p>
            <a:p>
              <a:pPr>
                <a:defRPr/>
              </a:pPr>
              <a:r>
                <a:rPr lang="en-US" sz="2000" dirty="0">
                  <a:solidFill>
                    <a:srgbClr val="800000"/>
                  </a:solidFill>
                  <a:latin typeface="Consolas" charset="0"/>
                  <a:ea typeface="Consolas" charset="0"/>
                  <a:cs typeface="Consolas" charset="0"/>
                </a:rPr>
                <a:t>    if(!</a:t>
              </a:r>
              <a:r>
                <a:rPr lang="en-US" sz="2000" dirty="0" err="1">
                  <a:solidFill>
                    <a:srgbClr val="800000"/>
                  </a:solidFill>
                  <a:latin typeface="Consolas" charset="0"/>
                  <a:ea typeface="Consolas" charset="0"/>
                  <a:cs typeface="Consolas" charset="0"/>
                </a:rPr>
                <a:t>aq.isFull</a:t>
              </a:r>
              <a:r>
                <a:rPr lang="en-US" sz="2000" dirty="0">
                  <a:solidFill>
                    <a:srgbClr val="800000"/>
                  </a:solidFill>
                  <a:latin typeface="Consolas" charset="0"/>
                  <a:ea typeface="Consolas" charset="0"/>
                  <a:cs typeface="Consolas" charset="0"/>
                </a:rPr>
                <a:t>()){ </a:t>
              </a:r>
              <a:r>
                <a:rPr lang="mr-IN" sz="2000" dirty="0" err="1">
                  <a:solidFill>
                    <a:srgbClr val="800000"/>
                  </a:solidFill>
                  <a:latin typeface="Consolas" charset="0"/>
                  <a:ea typeface="Consolas" charset="0"/>
                  <a:cs typeface="Consolas" charset="0"/>
                </a:rPr>
                <a:t>aq.put</a:t>
              </a:r>
              <a:r>
                <a:rPr lang="mr-IN" sz="2000" dirty="0">
                  <a:solidFill>
                    <a:srgbClr val="800000"/>
                  </a:solidFill>
                  <a:latin typeface="Consolas" charset="0"/>
                  <a:ea typeface="Consolas" charset="0"/>
                  <a:cs typeface="Consolas" charset="0"/>
                </a:rPr>
                <a:t>(</a:t>
              </a:r>
              <a:r>
                <a:rPr lang="mr-IN" sz="2000" dirty="0" err="1">
                  <a:solidFill>
                    <a:srgbClr val="800000"/>
                  </a:solidFill>
                  <a:latin typeface="Consolas" charset="0"/>
                  <a:ea typeface="Consolas" charset="0"/>
                  <a:cs typeface="Consolas" charset="0"/>
                </a:rPr>
                <a:t>v</a:t>
              </a:r>
              <a:r>
                <a:rPr lang="mr-IN" sz="2000" dirty="0">
                  <a:solidFill>
                    <a:srgbClr val="800000"/>
                  </a:solidFill>
                  <a:latin typeface="Consolas" charset="0"/>
                  <a:ea typeface="Consolas" charset="0"/>
                  <a:cs typeface="Consolas" charset="0"/>
                </a:rPr>
                <a:t>);</a:t>
              </a:r>
              <a:r>
                <a:rPr lang="en-US" sz="2000" dirty="0">
                  <a:solidFill>
                    <a:srgbClr val="800000"/>
                  </a:solidFill>
                  <a:latin typeface="Consolas" charset="0"/>
                  <a:ea typeface="Consolas" charset="0"/>
                  <a:cs typeface="Consolas" charset="0"/>
                </a:rPr>
                <a:t> }</a:t>
              </a:r>
            </a:p>
            <a:p>
              <a:pPr>
                <a:defRPr/>
              </a:pPr>
              <a:r>
                <a:rPr lang="en-US" sz="2000" dirty="0">
                  <a:solidFill>
                    <a:srgbClr val="800000"/>
                  </a:solidFill>
                  <a:latin typeface="Consolas" charset="0"/>
                  <a:ea typeface="Consolas" charset="0"/>
                  <a:cs typeface="Consolas" charset="0"/>
                </a:rPr>
                <a:t>}    </a:t>
              </a:r>
              <a:endParaRPr lang="en-US" sz="2000" dirty="0"/>
            </a:p>
          </p:txBody>
        </p:sp>
      </p:grpSp>
      <p:sp>
        <p:nvSpPr>
          <p:cNvPr id="18" name="TextBox 17"/>
          <p:cNvSpPr txBox="1"/>
          <p:nvPr/>
        </p:nvSpPr>
        <p:spPr>
          <a:xfrm>
            <a:off x="142839" y="5562600"/>
            <a:ext cx="8829661" cy="1200329"/>
          </a:xfrm>
          <a:prstGeom prst="rect">
            <a:avLst/>
          </a:prstGeom>
          <a:noFill/>
        </p:spPr>
        <p:txBody>
          <a:bodyPr wrap="none" rtlCol="0">
            <a:spAutoFit/>
          </a:bodyPr>
          <a:lstStyle/>
          <a:p>
            <a:pPr algn="ctr"/>
            <a:r>
              <a:rPr lang="en-US" dirty="0">
                <a:solidFill>
                  <a:schemeClr val="tx1"/>
                </a:solidFill>
              </a:rPr>
              <a:t>Or you can synchronize methods</a:t>
            </a:r>
          </a:p>
          <a:p>
            <a:pPr algn="ctr"/>
            <a:r>
              <a:rPr lang="en-US" dirty="0">
                <a:solidFill>
                  <a:schemeClr val="tx1"/>
                </a:solidFill>
                <a:ea typeface="Arial" charset="0"/>
                <a:cs typeface="Arial" charset="0"/>
              </a:rPr>
              <a:t>This is the same as wrapping the entire method implementation</a:t>
            </a:r>
          </a:p>
          <a:p>
            <a:pPr algn="ctr"/>
            <a:r>
              <a:rPr lang="en-US" dirty="0">
                <a:solidFill>
                  <a:schemeClr val="tx1"/>
                </a:solidFill>
                <a:ea typeface="Arial" charset="0"/>
                <a:cs typeface="Arial" charset="0"/>
              </a:rPr>
              <a:t>in a synchronized(this) block</a:t>
            </a:r>
          </a:p>
        </p:txBody>
      </p:sp>
      <p:grpSp>
        <p:nvGrpSpPr>
          <p:cNvPr id="19" name="Group 18"/>
          <p:cNvGrpSpPr/>
          <p:nvPr/>
        </p:nvGrpSpPr>
        <p:grpSpPr>
          <a:xfrm>
            <a:off x="1828801" y="1587405"/>
            <a:ext cx="5562600" cy="2256175"/>
            <a:chOff x="2362200" y="3358991"/>
            <a:chExt cx="3886200" cy="2256175"/>
          </a:xfrm>
        </p:grpSpPr>
        <p:sp>
          <p:nvSpPr>
            <p:cNvPr id="20" name="Rectangle 3"/>
            <p:cNvSpPr>
              <a:spLocks noChangeArrowheads="1"/>
            </p:cNvSpPr>
            <p:nvPr/>
          </p:nvSpPr>
          <p:spPr bwMode="auto">
            <a:xfrm>
              <a:off x="2362200" y="3358991"/>
              <a:ext cx="3886199" cy="2145983"/>
            </a:xfrm>
            <a:prstGeom prst="rect">
              <a:avLst/>
            </a:prstGeom>
            <a:solidFill>
              <a:srgbClr val="FFFFCC"/>
            </a:solidFill>
            <a:ln w="12600" cap="sq">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square" lIns="0" tIns="0" rIns="40680" bIns="0">
              <a:spAutoFit/>
            </a:bodyPr>
            <a:lstStyle/>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endParaRPr lang="en-US" sz="2000" dirty="0">
                <a:solidFill>
                  <a:srgbClr val="800000"/>
                </a:solidFill>
                <a:latin typeface="Consolas" charset="0"/>
                <a:ea typeface="Consolas" charset="0"/>
                <a:cs typeface="Consolas" charset="0"/>
              </a:endParaRPr>
            </a:p>
          </p:txBody>
        </p:sp>
        <p:sp>
          <p:nvSpPr>
            <p:cNvPr id="21" name="Rectangle 20"/>
            <p:cNvSpPr/>
            <p:nvPr/>
          </p:nvSpPr>
          <p:spPr>
            <a:xfrm>
              <a:off x="2362200" y="3676174"/>
              <a:ext cx="3886200" cy="1938992"/>
            </a:xfrm>
            <a:prstGeom prst="rect">
              <a:avLst/>
            </a:prstGeom>
          </p:spPr>
          <p:txBody>
            <a:bodyPr wrap="square">
              <a:spAutoFit/>
            </a:bodyPr>
            <a:lstStyle/>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800000"/>
                  </a:solidFill>
                  <a:latin typeface="Consolas" charset="0"/>
                  <a:ea typeface="Consolas" charset="0"/>
                  <a:cs typeface="Consolas" charset="0"/>
                </a:rPr>
                <a:t>public void produce(E v)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800000"/>
                  </a:solidFill>
                  <a:latin typeface="Consolas" charset="0"/>
                  <a:ea typeface="Consolas" charset="0"/>
                  <a:cs typeface="Consolas" charset="0"/>
                </a:rPr>
                <a:t>    synchronized(this){</a:t>
              </a:r>
            </a:p>
            <a:p>
              <a:pPr>
                <a:defRPr/>
              </a:pPr>
              <a:r>
                <a:rPr lang="en-US" sz="2000" dirty="0">
                  <a:solidFill>
                    <a:srgbClr val="800000"/>
                  </a:solidFill>
                  <a:latin typeface="Consolas" charset="0"/>
                  <a:ea typeface="Consolas" charset="0"/>
                  <a:cs typeface="Consolas" charset="0"/>
                </a:rPr>
                <a:t>        if(!</a:t>
              </a:r>
              <a:r>
                <a:rPr lang="en-US" sz="2000" dirty="0" err="1">
                  <a:solidFill>
                    <a:srgbClr val="800000"/>
                  </a:solidFill>
                  <a:latin typeface="Consolas" charset="0"/>
                  <a:ea typeface="Consolas" charset="0"/>
                  <a:cs typeface="Consolas" charset="0"/>
                </a:rPr>
                <a:t>aq.isFull</a:t>
              </a:r>
              <a:r>
                <a:rPr lang="en-US" sz="2000" dirty="0">
                  <a:solidFill>
                    <a:srgbClr val="800000"/>
                  </a:solidFill>
                  <a:latin typeface="Consolas" charset="0"/>
                  <a:ea typeface="Consolas" charset="0"/>
                  <a:cs typeface="Consolas" charset="0"/>
                </a:rPr>
                <a:t>()){ </a:t>
              </a:r>
              <a:r>
                <a:rPr lang="mr-IN" sz="2000" dirty="0" err="1">
                  <a:solidFill>
                    <a:srgbClr val="800000"/>
                  </a:solidFill>
                  <a:latin typeface="Consolas" charset="0"/>
                  <a:ea typeface="Consolas" charset="0"/>
                  <a:cs typeface="Consolas" charset="0"/>
                </a:rPr>
                <a:t>aq.put</a:t>
              </a:r>
              <a:r>
                <a:rPr lang="mr-IN" sz="2000" dirty="0">
                  <a:solidFill>
                    <a:srgbClr val="800000"/>
                  </a:solidFill>
                  <a:latin typeface="Consolas" charset="0"/>
                  <a:ea typeface="Consolas" charset="0"/>
                  <a:cs typeface="Consolas" charset="0"/>
                </a:rPr>
                <a:t>(</a:t>
              </a:r>
              <a:r>
                <a:rPr lang="mr-IN" sz="2000" dirty="0" err="1">
                  <a:solidFill>
                    <a:srgbClr val="800000"/>
                  </a:solidFill>
                  <a:latin typeface="Consolas" charset="0"/>
                  <a:ea typeface="Consolas" charset="0"/>
                  <a:cs typeface="Consolas" charset="0"/>
                </a:rPr>
                <a:t>v</a:t>
              </a:r>
              <a:r>
                <a:rPr lang="mr-IN" sz="2000" dirty="0">
                  <a:solidFill>
                    <a:srgbClr val="800000"/>
                  </a:solidFill>
                  <a:latin typeface="Consolas" charset="0"/>
                  <a:ea typeface="Consolas" charset="0"/>
                  <a:cs typeface="Consolas" charset="0"/>
                </a:rPr>
                <a:t>);</a:t>
              </a:r>
              <a:r>
                <a:rPr lang="en-US" sz="2000" dirty="0">
                  <a:solidFill>
                    <a:srgbClr val="800000"/>
                  </a:solidFill>
                  <a:latin typeface="Consolas" charset="0"/>
                  <a:ea typeface="Consolas" charset="0"/>
                  <a:cs typeface="Consolas" charset="0"/>
                </a:rPr>
                <a:t> }</a:t>
              </a:r>
            </a:p>
            <a:p>
              <a:pPr>
                <a:defRPr/>
              </a:pPr>
              <a:r>
                <a:rPr lang="en-US" sz="2000" dirty="0">
                  <a:solidFill>
                    <a:srgbClr val="800000"/>
                  </a:solidFill>
                  <a:latin typeface="Consolas" charset="0"/>
                  <a:ea typeface="Consolas" charset="0"/>
                  <a:cs typeface="Consolas" charset="0"/>
                </a:rPr>
                <a:t>    }		</a:t>
              </a:r>
              <a:endParaRPr lang="mr-IN" sz="2000" dirty="0">
                <a:solidFill>
                  <a:srgbClr val="800000"/>
                </a:solidFill>
                <a:latin typeface="Consolas" charset="0"/>
                <a:ea typeface="Consolas" charset="0"/>
                <a:cs typeface="Consolas" charset="0"/>
              </a:endParaRPr>
            </a:p>
            <a:p>
              <a:pPr>
                <a:defRPr/>
              </a:pPr>
              <a:r>
                <a:rPr lang="en-US" sz="2000" dirty="0">
                  <a:solidFill>
                    <a:srgbClr val="800000"/>
                  </a:solidFill>
                  <a:latin typeface="Consolas" charset="0"/>
                  <a:ea typeface="Consolas" charset="0"/>
                  <a:cs typeface="Consolas" charset="0"/>
                </a:rPr>
                <a:t>}    </a:t>
              </a:r>
              <a:endParaRPr lang="en-US" sz="2000" dirty="0"/>
            </a:p>
          </p:txBody>
        </p:sp>
      </p:grpSp>
    </p:spTree>
    <p:extLst>
      <p:ext uri="{BB962C8B-B14F-4D97-AF65-F5344CB8AC3E}">
        <p14:creationId xmlns:p14="http://schemas.microsoft.com/office/powerpoint/2010/main" val="317794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dissolve">
                                      <p:cBhvr>
                                        <p:cTn id="1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3"/>
          <p:cNvSpPr>
            <a:spLocks noChangeArrowheads="1"/>
          </p:cNvSpPr>
          <p:nvPr/>
        </p:nvSpPr>
        <p:spPr bwMode="auto">
          <a:xfrm>
            <a:off x="381000" y="1816417"/>
            <a:ext cx="8404225" cy="4770537"/>
          </a:xfrm>
          <a:prstGeom prst="rect">
            <a:avLst/>
          </a:prstGeom>
          <a:solidFill>
            <a:srgbClr val="FFFFCC"/>
          </a:solidFill>
          <a:ln w="12600" cap="sq">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40680" bIns="0">
            <a:spAutoFit/>
          </a:bodyPr>
          <a:lstStyle/>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008000"/>
                </a:solidFill>
                <a:latin typeface="Consolas" charset="0"/>
                <a:ea typeface="Consolas" charset="0"/>
                <a:cs typeface="Consolas" charset="0"/>
              </a:rPr>
              <a:t>/** An instance maintains a bounded buffer of fixed size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b="1" dirty="0">
                <a:solidFill>
                  <a:srgbClr val="000000"/>
                </a:solidFill>
                <a:latin typeface="Consolas" charset="0"/>
                <a:ea typeface="Consolas" charset="0"/>
                <a:cs typeface="Consolas" charset="0"/>
              </a:rPr>
              <a:t>class </a:t>
            </a:r>
            <a:r>
              <a:rPr lang="en-US" sz="2000" dirty="0" err="1">
                <a:solidFill>
                  <a:srgbClr val="000000"/>
                </a:solidFill>
                <a:latin typeface="Consolas" charset="0"/>
                <a:ea typeface="Consolas" charset="0"/>
                <a:cs typeface="Consolas" charset="0"/>
              </a:rPr>
              <a:t>BoundedBuffer</a:t>
            </a:r>
            <a:r>
              <a:rPr lang="en-US" sz="2000" dirty="0">
                <a:solidFill>
                  <a:srgbClr val="000000"/>
                </a:solidFill>
                <a:latin typeface="Consolas" charset="0"/>
                <a:ea typeface="Consolas" charset="0"/>
                <a:cs typeface="Consolas" charset="0"/>
              </a:rPr>
              <a:t>&lt;E&gt;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endParaRPr lang="en-US" sz="2000" dirty="0">
              <a:solidFill>
                <a:srgbClr val="000000"/>
              </a:solidFill>
              <a:latin typeface="Consolas" charset="0"/>
              <a:ea typeface="Consolas" charset="0"/>
              <a:cs typeface="Consolas" charset="0"/>
            </a:endParaRP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b="1" dirty="0">
                <a:solidFill>
                  <a:srgbClr val="000000"/>
                </a:solidFill>
                <a:latin typeface="Consolas" charset="0"/>
                <a:ea typeface="Consolas" charset="0"/>
                <a:cs typeface="Consolas" charset="0"/>
              </a:rPr>
              <a:t>     </a:t>
            </a:r>
            <a:r>
              <a:rPr lang="en-US" sz="2000" dirty="0" err="1">
                <a:solidFill>
                  <a:srgbClr val="000000"/>
                </a:solidFill>
                <a:latin typeface="Consolas" charset="0"/>
                <a:ea typeface="Consolas" charset="0"/>
                <a:cs typeface="Consolas" charset="0"/>
              </a:rPr>
              <a:t>ArrayQueue</a:t>
            </a:r>
            <a:r>
              <a:rPr lang="en-US" sz="2000" dirty="0">
                <a:solidFill>
                  <a:srgbClr val="000000"/>
                </a:solidFill>
                <a:latin typeface="Consolas" charset="0"/>
                <a:ea typeface="Consolas" charset="0"/>
                <a:cs typeface="Consolas" charset="0"/>
              </a:rPr>
              <a:t>&lt;E&gt; </a:t>
            </a:r>
            <a:r>
              <a:rPr lang="en-US" sz="2000" dirty="0" err="1">
                <a:solidFill>
                  <a:srgbClr val="000000"/>
                </a:solidFill>
                <a:latin typeface="Consolas" charset="0"/>
                <a:ea typeface="Consolas" charset="0"/>
                <a:cs typeface="Consolas" charset="0"/>
              </a:rPr>
              <a:t>aq</a:t>
            </a:r>
            <a:r>
              <a:rPr lang="en-US" sz="2000" dirty="0">
                <a:solidFill>
                  <a:srgbClr val="008000"/>
                </a:solidFill>
                <a:latin typeface="Consolas" charset="0"/>
                <a:ea typeface="Consolas" charset="0"/>
                <a:cs typeface="Consolas" charset="0"/>
              </a:rPr>
              <a:t>;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endParaRPr lang="en-US" sz="2000" dirty="0">
              <a:solidFill>
                <a:srgbClr val="008000"/>
              </a:solidFill>
              <a:latin typeface="Consolas" charset="0"/>
              <a:ea typeface="Consolas" charset="0"/>
              <a:cs typeface="Consolas" charset="0"/>
            </a:endParaRP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008000"/>
                </a:solidFill>
                <a:latin typeface="Consolas" charset="0"/>
                <a:ea typeface="Consolas" charset="0"/>
                <a:cs typeface="Consolas" charset="0"/>
              </a:rPr>
              <a:t>     /**  Put v into the bounded buffer.*/</a:t>
            </a:r>
            <a:br>
              <a:rPr lang="en-US" sz="2000" dirty="0">
                <a:solidFill>
                  <a:srgbClr val="008000"/>
                </a:solidFill>
                <a:latin typeface="Consolas" charset="0"/>
                <a:ea typeface="Consolas" charset="0"/>
                <a:cs typeface="Consolas" charset="0"/>
              </a:rPr>
            </a:br>
            <a:r>
              <a:rPr lang="en-US" sz="2000" dirty="0">
                <a:solidFill>
                  <a:srgbClr val="800000"/>
                </a:solidFill>
                <a:latin typeface="Consolas" charset="0"/>
                <a:ea typeface="Consolas" charset="0"/>
                <a:cs typeface="Consolas" charset="0"/>
              </a:rPr>
              <a:t>     public synchronized void produce(E v) {</a:t>
            </a:r>
          </a:p>
          <a:p>
            <a:pPr>
              <a:defRPr/>
            </a:pPr>
            <a:r>
              <a:rPr lang="en-US" sz="2000" dirty="0">
                <a:solidFill>
                  <a:srgbClr val="800000"/>
                </a:solidFill>
                <a:latin typeface="Consolas" charset="0"/>
                <a:ea typeface="Consolas" charset="0"/>
                <a:cs typeface="Consolas" charset="0"/>
              </a:rPr>
              <a:t>           if(!</a:t>
            </a:r>
            <a:r>
              <a:rPr lang="en-US" sz="2000" dirty="0" err="1">
                <a:solidFill>
                  <a:srgbClr val="800000"/>
                </a:solidFill>
                <a:latin typeface="Consolas" charset="0"/>
                <a:ea typeface="Consolas" charset="0"/>
                <a:cs typeface="Consolas" charset="0"/>
              </a:rPr>
              <a:t>aq.isFull</a:t>
            </a:r>
            <a:r>
              <a:rPr lang="en-US" sz="2000" dirty="0">
                <a:solidFill>
                  <a:srgbClr val="800000"/>
                </a:solidFill>
                <a:latin typeface="Consolas" charset="0"/>
                <a:ea typeface="Consolas" charset="0"/>
                <a:cs typeface="Consolas" charset="0"/>
              </a:rPr>
              <a:t>()){ </a:t>
            </a:r>
            <a:r>
              <a:rPr lang="mr-IN" sz="2000" dirty="0" err="1">
                <a:solidFill>
                  <a:srgbClr val="800000"/>
                </a:solidFill>
                <a:latin typeface="Consolas" charset="0"/>
                <a:ea typeface="Consolas" charset="0"/>
                <a:cs typeface="Consolas" charset="0"/>
              </a:rPr>
              <a:t>aq.put</a:t>
            </a:r>
            <a:r>
              <a:rPr lang="mr-IN" sz="2000" dirty="0">
                <a:solidFill>
                  <a:srgbClr val="800000"/>
                </a:solidFill>
                <a:latin typeface="Consolas" charset="0"/>
                <a:ea typeface="Consolas" charset="0"/>
                <a:cs typeface="Consolas" charset="0"/>
              </a:rPr>
              <a:t>(</a:t>
            </a:r>
            <a:r>
              <a:rPr lang="mr-IN" sz="2000" dirty="0" err="1">
                <a:solidFill>
                  <a:srgbClr val="800000"/>
                </a:solidFill>
                <a:latin typeface="Consolas" charset="0"/>
                <a:ea typeface="Consolas" charset="0"/>
                <a:cs typeface="Consolas" charset="0"/>
              </a:rPr>
              <a:t>v</a:t>
            </a:r>
            <a:r>
              <a:rPr lang="mr-IN" sz="2000" dirty="0">
                <a:solidFill>
                  <a:srgbClr val="800000"/>
                </a:solidFill>
                <a:latin typeface="Consolas" charset="0"/>
                <a:ea typeface="Consolas" charset="0"/>
                <a:cs typeface="Consolas" charset="0"/>
              </a:rPr>
              <a:t>)</a:t>
            </a:r>
            <a:r>
              <a:rPr lang="en-US" sz="2000" dirty="0">
                <a:solidFill>
                  <a:srgbClr val="800000"/>
                </a:solidFill>
                <a:latin typeface="Consolas" charset="0"/>
                <a:ea typeface="Consolas" charset="0"/>
                <a:cs typeface="Consolas" charset="0"/>
              </a:rPr>
              <a:t>; }</a:t>
            </a:r>
            <a:endParaRPr lang="mr-IN" sz="2000" dirty="0">
              <a:solidFill>
                <a:srgbClr val="800000"/>
              </a:solidFill>
              <a:latin typeface="Consolas" charset="0"/>
              <a:ea typeface="Consolas" charset="0"/>
              <a:cs typeface="Consolas" charset="0"/>
            </a:endParaRPr>
          </a:p>
          <a:p>
            <a:pPr>
              <a:defRPr/>
            </a:pPr>
            <a:r>
              <a:rPr lang="en-US" sz="2000" dirty="0">
                <a:solidFill>
                  <a:srgbClr val="800000"/>
                </a:solidFill>
                <a:latin typeface="Consolas" charset="0"/>
                <a:ea typeface="Consolas" charset="0"/>
                <a:cs typeface="Consolas" charset="0"/>
              </a:rPr>
              <a:t>     }    </a:t>
            </a:r>
          </a:p>
          <a:p>
            <a:pPr>
              <a:spcBef>
                <a:spcPts val="600"/>
              </a:spcBef>
              <a:defRPr/>
            </a:pPr>
            <a:endParaRPr lang="en-US" sz="2000" dirty="0">
              <a:solidFill>
                <a:srgbClr val="008000"/>
              </a:solidFill>
              <a:latin typeface="Consolas" charset="0"/>
              <a:ea typeface="Consolas" charset="0"/>
              <a:cs typeface="Consolas" charset="0"/>
            </a:endParaRPr>
          </a:p>
          <a:p>
            <a:pPr>
              <a:spcBef>
                <a:spcPts val="600"/>
              </a:spcBef>
              <a:defRPr/>
            </a:pPr>
            <a:r>
              <a:rPr lang="en-US" sz="2000" dirty="0">
                <a:solidFill>
                  <a:srgbClr val="008000"/>
                </a:solidFill>
                <a:latin typeface="Consolas" charset="0"/>
                <a:ea typeface="Consolas" charset="0"/>
                <a:cs typeface="Consolas" charset="0"/>
              </a:rPr>
              <a:t>     /**  Consume v from the bounded buffer.*/</a:t>
            </a:r>
            <a:br>
              <a:rPr lang="en-US" sz="2000" dirty="0">
                <a:solidFill>
                  <a:srgbClr val="008000"/>
                </a:solidFill>
                <a:latin typeface="Consolas" charset="0"/>
                <a:ea typeface="Consolas" charset="0"/>
                <a:cs typeface="Consolas" charset="0"/>
              </a:rPr>
            </a:br>
            <a:r>
              <a:rPr lang="en-US" sz="2000" dirty="0">
                <a:solidFill>
                  <a:srgbClr val="800000"/>
                </a:solidFill>
                <a:latin typeface="Consolas" charset="0"/>
                <a:ea typeface="Consolas" charset="0"/>
                <a:cs typeface="Consolas" charset="0"/>
              </a:rPr>
              <a:t>     public synchronized E consume() {</a:t>
            </a:r>
          </a:p>
          <a:p>
            <a:pPr>
              <a:defRPr/>
            </a:pPr>
            <a:r>
              <a:rPr lang="en-US" sz="2000" dirty="0">
                <a:solidFill>
                  <a:srgbClr val="800000"/>
                </a:solidFill>
                <a:latin typeface="Consolas" charset="0"/>
                <a:ea typeface="Consolas" charset="0"/>
                <a:cs typeface="Consolas" charset="0"/>
              </a:rPr>
              <a:t>           </a:t>
            </a:r>
            <a:r>
              <a:rPr lang="en-US" sz="2000" dirty="0" err="1">
                <a:solidFill>
                  <a:srgbClr val="800000"/>
                </a:solidFill>
                <a:latin typeface="Consolas" charset="0"/>
                <a:ea typeface="Consolas" charset="0"/>
                <a:cs typeface="Consolas" charset="0"/>
              </a:rPr>
              <a:t>aq.isEmpty</a:t>
            </a:r>
            <a:r>
              <a:rPr lang="en-US" sz="2000" dirty="0">
                <a:solidFill>
                  <a:srgbClr val="800000"/>
                </a:solidFill>
                <a:latin typeface="Consolas" charset="0"/>
                <a:ea typeface="Consolas" charset="0"/>
                <a:cs typeface="Consolas" charset="0"/>
              </a:rPr>
              <a:t>() ? return  null : return </a:t>
            </a:r>
            <a:r>
              <a:rPr lang="mr-IN" sz="2000" dirty="0" err="1">
                <a:solidFill>
                  <a:srgbClr val="800000"/>
                </a:solidFill>
                <a:latin typeface="Consolas" charset="0"/>
                <a:ea typeface="Consolas" charset="0"/>
                <a:cs typeface="Consolas" charset="0"/>
              </a:rPr>
              <a:t>aq</a:t>
            </a:r>
            <a:r>
              <a:rPr lang="mr-IN" sz="2000" dirty="0">
                <a:solidFill>
                  <a:srgbClr val="800000"/>
                </a:solidFill>
                <a:latin typeface="Consolas" charset="0"/>
                <a:ea typeface="Consolas" charset="0"/>
                <a:cs typeface="Consolas" charset="0"/>
              </a:rPr>
              <a:t>.</a:t>
            </a:r>
            <a:r>
              <a:rPr lang="en-US" sz="2000" dirty="0">
                <a:solidFill>
                  <a:srgbClr val="800000"/>
                </a:solidFill>
                <a:latin typeface="Consolas" charset="0"/>
                <a:ea typeface="Consolas" charset="0"/>
                <a:cs typeface="Consolas" charset="0"/>
              </a:rPr>
              <a:t>get</a:t>
            </a:r>
            <a:r>
              <a:rPr lang="mr-IN" sz="2000" dirty="0">
                <a:solidFill>
                  <a:srgbClr val="800000"/>
                </a:solidFill>
                <a:latin typeface="Consolas" charset="0"/>
                <a:ea typeface="Consolas" charset="0"/>
                <a:cs typeface="Consolas" charset="0"/>
              </a:rPr>
              <a:t>();</a:t>
            </a:r>
          </a:p>
          <a:p>
            <a:pPr>
              <a:defRPr/>
            </a:pPr>
            <a:r>
              <a:rPr lang="en-US" sz="2000" dirty="0">
                <a:solidFill>
                  <a:srgbClr val="800000"/>
                </a:solidFill>
                <a:latin typeface="Consolas" charset="0"/>
                <a:ea typeface="Consolas" charset="0"/>
                <a:cs typeface="Consolas" charset="0"/>
              </a:rPr>
              <a:t>     }    </a:t>
            </a:r>
          </a:p>
          <a:p>
            <a:pPr>
              <a:defRPr/>
            </a:pPr>
            <a:r>
              <a:rPr lang="en-US" sz="2000" dirty="0">
                <a:solidFill>
                  <a:srgbClr val="800000"/>
                </a:solidFill>
                <a:latin typeface="Consolas" charset="0"/>
                <a:ea typeface="Consolas" charset="0"/>
                <a:cs typeface="Consolas" charset="0"/>
              </a:rPr>
              <a:t>}</a:t>
            </a:r>
          </a:p>
        </p:txBody>
      </p:sp>
      <p:sp>
        <p:nvSpPr>
          <p:cNvPr id="20482" name="Text Box 2"/>
          <p:cNvSpPr txBox="1">
            <a:spLocks noChangeArrowheads="1"/>
          </p:cNvSpPr>
          <p:nvPr/>
        </p:nvSpPr>
        <p:spPr bwMode="auto">
          <a:xfrm>
            <a:off x="0" y="1271588"/>
            <a:ext cx="533400" cy="2444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9pPr>
          </a:lstStyle>
          <a:p>
            <a:pPr algn="ctr" eaLnBrk="1" hangingPunct="1">
              <a:lnSpc>
                <a:spcPct val="80000"/>
              </a:lnSpc>
              <a:buClrTx/>
              <a:buFontTx/>
              <a:buNone/>
            </a:pPr>
            <a:fld id="{358B5C13-F974-B545-AA2E-0FCBE73AA733}" type="slidenum">
              <a:rPr lang="en-US" altLang="en-US" sz="1200" b="1">
                <a:solidFill>
                  <a:srgbClr val="FFFFFF"/>
                </a:solidFill>
              </a:rPr>
              <a:pPr algn="ctr" eaLnBrk="1" hangingPunct="1">
                <a:lnSpc>
                  <a:spcPct val="80000"/>
                </a:lnSpc>
                <a:buClrTx/>
                <a:buFontTx/>
                <a:buNone/>
              </a:pPr>
              <a:t>19</a:t>
            </a:fld>
            <a:endParaRPr lang="en-US" altLang="en-US" sz="1200" b="1">
              <a:solidFill>
                <a:srgbClr val="FFFFFF"/>
              </a:solidFill>
            </a:endParaRPr>
          </a:p>
        </p:txBody>
      </p:sp>
      <p:sp>
        <p:nvSpPr>
          <p:cNvPr id="132100" name="TextBox 1"/>
          <p:cNvSpPr txBox="1">
            <a:spLocks noChangeArrowheads="1"/>
          </p:cNvSpPr>
          <p:nvPr/>
        </p:nvSpPr>
        <p:spPr bwMode="auto">
          <a:xfrm>
            <a:off x="4787778" y="2808445"/>
            <a:ext cx="3897313" cy="461963"/>
          </a:xfrm>
          <a:prstGeom prst="rect">
            <a:avLst/>
          </a:prstGeom>
          <a:ln/>
          <a:extLst/>
        </p:spPr>
        <p:style>
          <a:lnRef idx="1">
            <a:schemeClr val="dk1"/>
          </a:lnRef>
          <a:fillRef idx="2">
            <a:schemeClr val="dk1"/>
          </a:fillRef>
          <a:effectRef idx="1">
            <a:schemeClr val="dk1"/>
          </a:effectRef>
          <a:fontRef idx="minor">
            <a:schemeClr val="dk1"/>
          </a:fontRef>
        </p:style>
        <p:txBody>
          <a:bodyPr wrap="none">
            <a:spAutoFit/>
          </a:bodyPr>
          <a:lstStyle/>
          <a:p>
            <a:r>
              <a:rPr lang="en-US" altLang="en-US" dirty="0">
                <a:solidFill>
                  <a:schemeClr val="tx1"/>
                </a:solidFill>
              </a:rPr>
              <a:t>What happens of </a:t>
            </a:r>
            <a:r>
              <a:rPr lang="en-US" altLang="en-US" dirty="0" err="1">
                <a:solidFill>
                  <a:schemeClr val="tx1"/>
                </a:solidFill>
              </a:rPr>
              <a:t>aq</a:t>
            </a:r>
            <a:r>
              <a:rPr lang="en-US" altLang="en-US" dirty="0">
                <a:solidFill>
                  <a:schemeClr val="tx1"/>
                </a:solidFill>
              </a:rPr>
              <a:t> is full?</a:t>
            </a:r>
          </a:p>
        </p:txBody>
      </p:sp>
      <p:sp>
        <p:nvSpPr>
          <p:cNvPr id="7" name="TextBox 6"/>
          <p:cNvSpPr txBox="1">
            <a:spLocks noChangeArrowheads="1"/>
          </p:cNvSpPr>
          <p:nvPr/>
        </p:nvSpPr>
        <p:spPr bwMode="auto">
          <a:xfrm>
            <a:off x="828674" y="4724400"/>
            <a:ext cx="7508875" cy="1569660"/>
          </a:xfrm>
          <a:prstGeom prst="rect">
            <a:avLst/>
          </a:prstGeom>
          <a:ln/>
          <a:extLst/>
        </p:spPr>
        <p:style>
          <a:lnRef idx="1">
            <a:schemeClr val="dk1"/>
          </a:lnRef>
          <a:fillRef idx="2">
            <a:schemeClr val="dk1"/>
          </a:fillRef>
          <a:effectRef idx="1">
            <a:schemeClr val="dk1"/>
          </a:effectRef>
          <a:fontRef idx="minor">
            <a:schemeClr val="dk1"/>
          </a:fontRef>
        </p:style>
        <p:txBody>
          <a:bodyPr>
            <a:spAutoFit/>
          </a:bodyPr>
          <a:lstStyle/>
          <a:p>
            <a:r>
              <a:rPr lang="en-US" altLang="en-US" dirty="0">
                <a:solidFill>
                  <a:schemeClr val="tx1"/>
                </a:solidFill>
              </a:rPr>
              <a:t>We want to wait until it becomes non-full —until there</a:t>
            </a:r>
          </a:p>
          <a:p>
            <a:r>
              <a:rPr lang="en-US" altLang="en-US" dirty="0">
                <a:solidFill>
                  <a:schemeClr val="tx1"/>
                </a:solidFill>
              </a:rPr>
              <a:t>is a place to put v.</a:t>
            </a:r>
          </a:p>
          <a:p>
            <a:r>
              <a:rPr lang="en-US" altLang="en-US" dirty="0">
                <a:solidFill>
                  <a:srgbClr val="008000"/>
                </a:solidFill>
              </a:rPr>
              <a:t>Somebody has to buy a loaf of bread before we can put more bread on the shelf.</a:t>
            </a:r>
            <a:endParaRPr lang="en-US" altLang="en-US" dirty="0">
              <a:solidFill>
                <a:srgbClr val="FF0000"/>
              </a:solidFill>
            </a:endParaRPr>
          </a:p>
        </p:txBody>
      </p:sp>
      <p:sp>
        <p:nvSpPr>
          <p:cNvPr id="9" name="Title 1"/>
          <p:cNvSpPr txBox="1">
            <a:spLocks/>
          </p:cNvSpPr>
          <p:nvPr/>
        </p:nvSpPr>
        <p:spPr>
          <a:xfrm>
            <a:off x="609600" y="228600"/>
            <a:ext cx="8151813" cy="989013"/>
          </a:xfrm>
          <a:prstGeom prst="rect">
            <a:avLst/>
          </a:prstGeom>
        </p:spPr>
        <p:txBody>
          <a:bodyPr/>
          <a:lstStyle>
            <a:lvl1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2pPr>
            <a:lvl3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3pPr>
            <a:lvl4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4pPr>
            <a:lvl5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5pPr>
            <a:lvl6pPr marL="25146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6pPr>
            <a:lvl7pPr marL="29718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7pPr>
            <a:lvl8pPr marL="34290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8pPr>
            <a:lvl9pPr marL="38862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9pPr>
          </a:lstStyle>
          <a:p>
            <a:pPr algn="ctr"/>
            <a:r>
              <a:rPr lang="en-US" sz="3600" kern="0" dirty="0">
                <a:solidFill>
                  <a:srgbClr val="7030A0"/>
                </a:solidFill>
              </a:rPr>
              <a:t>Bounded buffer</a:t>
            </a:r>
          </a:p>
        </p:txBody>
      </p:sp>
    </p:spTree>
    <p:extLst>
      <p:ext uri="{BB962C8B-B14F-4D97-AF65-F5344CB8AC3E}">
        <p14:creationId xmlns:p14="http://schemas.microsoft.com/office/powerpoint/2010/main" val="97117088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2100"/>
                                        </p:tgtEl>
                                        <p:attrNameLst>
                                          <p:attrName>style.visibility</p:attrName>
                                        </p:attrNameLst>
                                      </p:cBhvr>
                                      <p:to>
                                        <p:strVal val="visible"/>
                                      </p:to>
                                    </p:set>
                                    <p:animEffect transition="in" filter="dissolve">
                                      <p:cBhvr>
                                        <p:cTn id="7" dur="500"/>
                                        <p:tgtEl>
                                          <p:spTgt spid="13210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100"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solidFill>
                  <a:srgbClr val="7030A0"/>
                </a:solidFill>
              </a:rPr>
              <a:t>Results of prelim 2 on Piazza</a:t>
            </a:r>
          </a:p>
        </p:txBody>
      </p:sp>
      <p:sp>
        <p:nvSpPr>
          <p:cNvPr id="3" name="Content Placeholder 2"/>
          <p:cNvSpPr>
            <a:spLocks noGrp="1"/>
          </p:cNvSpPr>
          <p:nvPr>
            <p:ph idx="1"/>
          </p:nvPr>
        </p:nvSpPr>
        <p:spPr/>
        <p:txBody>
          <a:bodyPr/>
          <a:lstStyle/>
          <a:p>
            <a:pPr marL="9525" indent="-9525"/>
            <a:endParaRPr lang="en-US" altLang="x-none" dirty="0"/>
          </a:p>
          <a:p>
            <a:pPr marL="457200" indent="-457200">
              <a:buFont typeface="Arial" charset="0"/>
              <a:buChar char="•"/>
            </a:pPr>
            <a:endParaRPr lang="en-US" dirty="0"/>
          </a:p>
        </p:txBody>
      </p:sp>
      <p:sp>
        <p:nvSpPr>
          <p:cNvPr id="4" name="TextBox 3">
            <a:extLst>
              <a:ext uri="{FF2B5EF4-FFF2-40B4-BE49-F238E27FC236}">
                <a16:creationId xmlns:a16="http://schemas.microsoft.com/office/drawing/2014/main" id="{F54F9211-008C-9745-B9ED-F077E02A8968}"/>
              </a:ext>
            </a:extLst>
          </p:cNvPr>
          <p:cNvSpPr txBox="1"/>
          <p:nvPr/>
        </p:nvSpPr>
        <p:spPr>
          <a:xfrm>
            <a:off x="838200" y="1676400"/>
            <a:ext cx="2715808" cy="1569660"/>
          </a:xfrm>
          <a:prstGeom prst="rect">
            <a:avLst/>
          </a:prstGeom>
          <a:noFill/>
        </p:spPr>
        <p:txBody>
          <a:bodyPr wrap="none" rtlCol="0">
            <a:spAutoFit/>
          </a:bodyPr>
          <a:lstStyle/>
          <a:p>
            <a:r>
              <a:rPr lang="en-US" dirty="0">
                <a:solidFill>
                  <a:schemeClr val="tx1"/>
                </a:solidFill>
                <a:latin typeface="Times New Roman" panose="02020603050405020304" pitchFamily="18" charset="0"/>
                <a:cs typeface="Times New Roman" panose="02020603050405020304" pitchFamily="18" charset="0"/>
              </a:rPr>
              <a:t>MEDIAN  71.0%</a:t>
            </a:r>
          </a:p>
          <a:p>
            <a:r>
              <a:rPr lang="en-US" dirty="0">
                <a:solidFill>
                  <a:schemeClr val="tx1"/>
                </a:solidFill>
                <a:latin typeface="Times New Roman" panose="02020603050405020304" pitchFamily="18" charset="0"/>
                <a:cs typeface="Times New Roman" panose="02020603050405020304" pitchFamily="18" charset="0"/>
              </a:rPr>
              <a:t>MAXIMUM  97.0%</a:t>
            </a:r>
          </a:p>
          <a:p>
            <a:r>
              <a:rPr lang="en-US" dirty="0">
                <a:solidFill>
                  <a:schemeClr val="tx1"/>
                </a:solidFill>
                <a:latin typeface="Times New Roman" panose="02020603050405020304" pitchFamily="18" charset="0"/>
                <a:cs typeface="Times New Roman" panose="02020603050405020304" pitchFamily="18" charset="0"/>
              </a:rPr>
              <a:t>MEAN.    69.65%</a:t>
            </a:r>
          </a:p>
          <a:p>
            <a:r>
              <a:rPr lang="en-US" dirty="0">
                <a:solidFill>
                  <a:schemeClr val="tx1"/>
                </a:solidFill>
                <a:latin typeface="Times New Roman" panose="02020603050405020304" pitchFamily="18" charset="0"/>
                <a:cs typeface="Times New Roman" panose="02020603050405020304" pitchFamily="18" charset="0"/>
              </a:rPr>
              <a:t>STD DEV. 12.82%</a:t>
            </a:r>
          </a:p>
        </p:txBody>
      </p:sp>
      <p:sp>
        <p:nvSpPr>
          <p:cNvPr id="5" name="TextBox 4">
            <a:extLst>
              <a:ext uri="{FF2B5EF4-FFF2-40B4-BE49-F238E27FC236}">
                <a16:creationId xmlns:a16="http://schemas.microsoft.com/office/drawing/2014/main" id="{39671565-EBAB-1E42-83E4-8B3EDC075951}"/>
              </a:ext>
            </a:extLst>
          </p:cNvPr>
          <p:cNvSpPr txBox="1"/>
          <p:nvPr/>
        </p:nvSpPr>
        <p:spPr>
          <a:xfrm>
            <a:off x="838200" y="3715821"/>
            <a:ext cx="7923213" cy="1938992"/>
          </a:xfrm>
          <a:prstGeom prst="rect">
            <a:avLst/>
          </a:prstGeom>
          <a:noFill/>
        </p:spPr>
        <p:txBody>
          <a:bodyPr wrap="square" rtlCol="0">
            <a:spAutoFit/>
          </a:bodyPr>
          <a:lstStyle/>
          <a:p>
            <a:r>
              <a:rPr lang="en-US" dirty="0">
                <a:solidFill>
                  <a:schemeClr val="tx1"/>
                </a:solidFill>
                <a:latin typeface="Times New Roman" panose="02020603050405020304" pitchFamily="18" charset="0"/>
                <a:cs typeface="Times New Roman" panose="02020603050405020304" pitchFamily="18" charset="0"/>
              </a:rPr>
              <a:t>Tomorrow or Saturday, we make solutions available and</a:t>
            </a:r>
          </a:p>
          <a:p>
            <a:r>
              <a:rPr lang="en-US" dirty="0">
                <a:solidFill>
                  <a:schemeClr val="tx1"/>
                </a:solidFill>
                <a:latin typeface="Times New Roman" panose="02020603050405020304" pitchFamily="18" charset="0"/>
                <a:cs typeface="Times New Roman" panose="02020603050405020304" pitchFamily="18" charset="0"/>
              </a:rPr>
              <a:t>enable regrade requests of </a:t>
            </a:r>
            <a:r>
              <a:rPr lang="en-US" dirty="0" err="1">
                <a:solidFill>
                  <a:schemeClr val="tx1"/>
                </a:solidFill>
                <a:latin typeface="Times New Roman" panose="02020603050405020304" pitchFamily="18" charset="0"/>
                <a:cs typeface="Times New Roman" panose="02020603050405020304" pitchFamily="18" charset="0"/>
              </a:rPr>
              <a:t>Gradescope</a:t>
            </a:r>
            <a:r>
              <a:rPr lang="en-US" dirty="0">
                <a:solidFill>
                  <a:schemeClr val="tx1"/>
                </a:solidFill>
                <a:latin typeface="Times New Roman" panose="02020603050405020304" pitchFamily="18" charset="0"/>
                <a:cs typeface="Times New Roman" panose="02020603050405020304" pitchFamily="18" charset="0"/>
              </a:rPr>
              <a:t>. Please read our solutions before requesting a regrade.</a:t>
            </a:r>
          </a:p>
          <a:p>
            <a:endParaRPr lang="en-US" dirty="0">
              <a:solidFill>
                <a:schemeClr val="tx1"/>
              </a:solidFill>
              <a:latin typeface="Times New Roman" panose="02020603050405020304" pitchFamily="18" charset="0"/>
              <a:cs typeface="Times New Roman" panose="02020603050405020304" pitchFamily="18" charset="0"/>
            </a:endParaRPr>
          </a:p>
          <a:p>
            <a:r>
              <a:rPr lang="en-US" dirty="0">
                <a:solidFill>
                  <a:schemeClr val="tx1"/>
                </a:solidFill>
                <a:latin typeface="Times New Roman" panose="02020603050405020304" pitchFamily="18" charset="0"/>
                <a:cs typeface="Times New Roman" panose="02020603050405020304" pitchFamily="18" charset="0"/>
              </a:rPr>
              <a:t>Regrade requests: No later than end of Thursday, 3 May</a:t>
            </a:r>
          </a:p>
        </p:txBody>
      </p:sp>
    </p:spTree>
    <p:extLst>
      <p:ext uri="{BB962C8B-B14F-4D97-AF65-F5344CB8AC3E}">
        <p14:creationId xmlns:p14="http://schemas.microsoft.com/office/powerpoint/2010/main" val="25533752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solidFill>
                  <a:srgbClr val="7030A0"/>
                </a:solidFill>
              </a:rPr>
              <a:t>Two lists for a synchronized object</a:t>
            </a:r>
          </a:p>
        </p:txBody>
      </p:sp>
      <p:sp>
        <p:nvSpPr>
          <p:cNvPr id="3" name="Content Placeholder 2"/>
          <p:cNvSpPr>
            <a:spLocks noGrp="1"/>
          </p:cNvSpPr>
          <p:nvPr>
            <p:ph idx="1"/>
          </p:nvPr>
        </p:nvSpPr>
        <p:spPr/>
        <p:txBody>
          <a:bodyPr/>
          <a:lstStyle/>
          <a:p>
            <a:r>
              <a:rPr lang="en-US" dirty="0"/>
              <a:t>For every synchronized object </a:t>
            </a:r>
            <a:r>
              <a:rPr lang="en-US" i="1" dirty="0" err="1">
                <a:solidFill>
                  <a:srgbClr val="7030A0"/>
                </a:solidFill>
              </a:rPr>
              <a:t>sobj</a:t>
            </a:r>
            <a:r>
              <a:rPr lang="en-US" dirty="0"/>
              <a:t>, Java maintains:</a:t>
            </a:r>
          </a:p>
          <a:p>
            <a:pPr marL="514350" indent="-514350">
              <a:buFont typeface="+mj-lt"/>
              <a:buAutoNum type="arabicPeriod"/>
            </a:pPr>
            <a:r>
              <a:rPr lang="en-US" b="1" dirty="0" err="1">
                <a:solidFill>
                  <a:srgbClr val="0070C0"/>
                </a:solidFill>
              </a:rPr>
              <a:t>locklist</a:t>
            </a:r>
            <a:r>
              <a:rPr lang="en-US" b="1" dirty="0">
                <a:solidFill>
                  <a:srgbClr val="0070C0"/>
                </a:solidFill>
              </a:rPr>
              <a:t>:</a:t>
            </a:r>
            <a:r>
              <a:rPr lang="en-US" dirty="0"/>
              <a:t> a list of threads that are waiting to obtain the lock on </a:t>
            </a:r>
            <a:r>
              <a:rPr lang="en-US" i="1" dirty="0" err="1">
                <a:solidFill>
                  <a:srgbClr val="7030A0"/>
                </a:solidFill>
              </a:rPr>
              <a:t>sobj</a:t>
            </a:r>
            <a:endParaRPr lang="en-US" i="1" dirty="0">
              <a:solidFill>
                <a:srgbClr val="7030A0"/>
              </a:solidFill>
            </a:endParaRPr>
          </a:p>
          <a:p>
            <a:pPr marL="514350" indent="-514350">
              <a:buFont typeface="+mj-lt"/>
              <a:buAutoNum type="arabicPeriod"/>
            </a:pPr>
            <a:r>
              <a:rPr lang="en-US" b="1" dirty="0">
                <a:solidFill>
                  <a:srgbClr val="0070C0"/>
                </a:solidFill>
              </a:rPr>
              <a:t>waitlist:</a:t>
            </a:r>
            <a:r>
              <a:rPr lang="en-US" dirty="0"/>
              <a:t> a list of threads that had the lock but executed </a:t>
            </a:r>
            <a:r>
              <a:rPr lang="en-US" dirty="0">
                <a:solidFill>
                  <a:srgbClr val="7030A0"/>
                </a:solidFill>
              </a:rPr>
              <a:t>wait() </a:t>
            </a:r>
          </a:p>
          <a:p>
            <a:pPr marL="914400" lvl="1" indent="-514350">
              <a:buFont typeface="Arial" charset="0"/>
              <a:buChar char="•"/>
            </a:pPr>
            <a:r>
              <a:rPr lang="en-US" dirty="0"/>
              <a:t>e.g., because they couldn't proceed</a:t>
            </a:r>
          </a:p>
          <a:p>
            <a:pPr marL="0" indent="0"/>
            <a:endParaRPr lang="en-US" dirty="0"/>
          </a:p>
          <a:p>
            <a:pPr marL="0" indent="0" algn="ctr"/>
            <a:r>
              <a:rPr lang="en-US" dirty="0"/>
              <a:t>Method </a:t>
            </a:r>
            <a:r>
              <a:rPr lang="en-US" dirty="0">
                <a:solidFill>
                  <a:srgbClr val="7030A0"/>
                </a:solidFill>
              </a:rPr>
              <a:t>wait() </a:t>
            </a:r>
            <a:r>
              <a:rPr lang="en-US" dirty="0"/>
              <a:t>is defined in </a:t>
            </a:r>
            <a:r>
              <a:rPr lang="en-US" dirty="0">
                <a:solidFill>
                  <a:srgbClr val="7030A0"/>
                </a:solidFill>
              </a:rPr>
              <a:t>Object</a:t>
            </a:r>
          </a:p>
        </p:txBody>
      </p:sp>
    </p:spTree>
    <p:extLst>
      <p:ext uri="{BB962C8B-B14F-4D97-AF65-F5344CB8AC3E}">
        <p14:creationId xmlns:p14="http://schemas.microsoft.com/office/powerpoint/2010/main" val="1864447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dissolve">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3"/>
          <p:cNvSpPr>
            <a:spLocks noChangeArrowheads="1"/>
          </p:cNvSpPr>
          <p:nvPr/>
        </p:nvSpPr>
        <p:spPr bwMode="auto">
          <a:xfrm>
            <a:off x="381000" y="1676400"/>
            <a:ext cx="8404225" cy="4693593"/>
          </a:xfrm>
          <a:prstGeom prst="rect">
            <a:avLst/>
          </a:prstGeom>
          <a:solidFill>
            <a:srgbClr val="FFFFCC"/>
          </a:solidFill>
          <a:ln w="12600" cap="sq">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40680" bIns="0">
            <a:spAutoFit/>
          </a:bodyPr>
          <a:lstStyle/>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b="1" dirty="0">
                <a:solidFill>
                  <a:srgbClr val="000000"/>
                </a:solidFill>
                <a:latin typeface="Consolas" charset="0"/>
                <a:ea typeface="Consolas" charset="0"/>
                <a:cs typeface="Consolas" charset="0"/>
              </a:rPr>
              <a:t>class </a:t>
            </a:r>
            <a:r>
              <a:rPr lang="en-US" sz="2000" dirty="0" err="1">
                <a:solidFill>
                  <a:srgbClr val="000000"/>
                </a:solidFill>
                <a:latin typeface="Consolas" charset="0"/>
                <a:ea typeface="Consolas" charset="0"/>
                <a:cs typeface="Consolas" charset="0"/>
              </a:rPr>
              <a:t>BoundedBuffer</a:t>
            </a:r>
            <a:r>
              <a:rPr lang="en-US" sz="2000" dirty="0">
                <a:solidFill>
                  <a:srgbClr val="000000"/>
                </a:solidFill>
                <a:latin typeface="Consolas" charset="0"/>
                <a:ea typeface="Consolas" charset="0"/>
                <a:cs typeface="Consolas" charset="0"/>
              </a:rPr>
              <a:t>&lt;E&gt;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endParaRPr lang="en-US" sz="2000" dirty="0">
              <a:solidFill>
                <a:srgbClr val="000000"/>
              </a:solidFill>
              <a:latin typeface="Consolas" charset="0"/>
              <a:ea typeface="Consolas" charset="0"/>
              <a:cs typeface="Consolas" charset="0"/>
            </a:endParaRP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b="1" dirty="0">
                <a:solidFill>
                  <a:srgbClr val="000000"/>
                </a:solidFill>
                <a:latin typeface="Consolas" charset="0"/>
                <a:ea typeface="Consolas" charset="0"/>
                <a:cs typeface="Consolas" charset="0"/>
              </a:rPr>
              <a:t>     </a:t>
            </a:r>
            <a:r>
              <a:rPr lang="en-US" sz="2000" dirty="0" err="1">
                <a:solidFill>
                  <a:srgbClr val="000000"/>
                </a:solidFill>
                <a:latin typeface="Consolas" charset="0"/>
                <a:ea typeface="Consolas" charset="0"/>
                <a:cs typeface="Consolas" charset="0"/>
              </a:rPr>
              <a:t>ArrayQueue</a:t>
            </a:r>
            <a:r>
              <a:rPr lang="en-US" sz="2000" dirty="0">
                <a:solidFill>
                  <a:srgbClr val="000000"/>
                </a:solidFill>
                <a:latin typeface="Consolas" charset="0"/>
                <a:ea typeface="Consolas" charset="0"/>
                <a:cs typeface="Consolas" charset="0"/>
              </a:rPr>
              <a:t>&lt;E&gt; </a:t>
            </a:r>
            <a:r>
              <a:rPr lang="en-US" sz="2000" dirty="0" err="1">
                <a:solidFill>
                  <a:srgbClr val="000000"/>
                </a:solidFill>
                <a:latin typeface="Consolas" charset="0"/>
                <a:ea typeface="Consolas" charset="0"/>
                <a:cs typeface="Consolas" charset="0"/>
              </a:rPr>
              <a:t>aq</a:t>
            </a:r>
            <a:r>
              <a:rPr lang="en-US" sz="2000" dirty="0">
                <a:solidFill>
                  <a:srgbClr val="008000"/>
                </a:solidFill>
                <a:latin typeface="Consolas" charset="0"/>
                <a:ea typeface="Consolas" charset="0"/>
                <a:cs typeface="Consolas" charset="0"/>
              </a:rPr>
              <a:t>;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endParaRPr lang="en-US" sz="2000" dirty="0">
              <a:solidFill>
                <a:srgbClr val="008000"/>
              </a:solidFill>
              <a:latin typeface="Consolas" charset="0"/>
              <a:ea typeface="Consolas" charset="0"/>
              <a:cs typeface="Consolas" charset="0"/>
            </a:endParaRP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008000"/>
                </a:solidFill>
                <a:latin typeface="Consolas" charset="0"/>
                <a:ea typeface="Consolas" charset="0"/>
                <a:cs typeface="Consolas" charset="0"/>
              </a:rPr>
              <a:t>     /**  Put v into the bounded buffer.*/</a:t>
            </a:r>
            <a:br>
              <a:rPr lang="en-US" sz="2000" dirty="0">
                <a:solidFill>
                  <a:srgbClr val="008000"/>
                </a:solidFill>
                <a:latin typeface="Consolas" charset="0"/>
                <a:ea typeface="Consolas" charset="0"/>
                <a:cs typeface="Consolas" charset="0"/>
              </a:rPr>
            </a:br>
            <a:r>
              <a:rPr lang="en-US" sz="2000" dirty="0">
                <a:solidFill>
                  <a:srgbClr val="800000"/>
                </a:solidFill>
                <a:latin typeface="Consolas" charset="0"/>
                <a:ea typeface="Consolas" charset="0"/>
                <a:cs typeface="Consolas" charset="0"/>
              </a:rPr>
              <a:t>     public synchronized void produce(E v)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800000"/>
                </a:solidFill>
                <a:latin typeface="Consolas" charset="0"/>
                <a:ea typeface="Consolas" charset="0"/>
                <a:cs typeface="Consolas" charset="0"/>
              </a:rPr>
              <a:t>          while (</a:t>
            </a:r>
            <a:r>
              <a:rPr lang="en-US" sz="2000" dirty="0" err="1">
                <a:solidFill>
                  <a:srgbClr val="800000"/>
                </a:solidFill>
                <a:latin typeface="Consolas" charset="0"/>
                <a:ea typeface="Consolas" charset="0"/>
                <a:cs typeface="Consolas" charset="0"/>
              </a:rPr>
              <a:t>aq.isFull</a:t>
            </a:r>
            <a:r>
              <a:rPr lang="en-US" sz="2000" dirty="0">
                <a:solidFill>
                  <a:srgbClr val="800000"/>
                </a:solidFill>
                <a:latin typeface="Consolas" charset="0"/>
                <a:ea typeface="Consolas" charset="0"/>
                <a:cs typeface="Consolas" charset="0"/>
              </a:rPr>
              <a:t>()){</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800000"/>
                </a:solidFill>
                <a:latin typeface="Consolas" charset="0"/>
                <a:ea typeface="Consolas" charset="0"/>
                <a:cs typeface="Consolas" charset="0"/>
              </a:rPr>
              <a:t>               try { wait(); }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800000"/>
                </a:solidFill>
                <a:latin typeface="Consolas" charset="0"/>
                <a:ea typeface="Consolas" charset="0"/>
                <a:cs typeface="Consolas" charset="0"/>
              </a:rPr>
              <a:t>               catch(</a:t>
            </a:r>
            <a:r>
              <a:rPr lang="en-US" sz="2000" dirty="0" err="1">
                <a:solidFill>
                  <a:srgbClr val="800000"/>
                </a:solidFill>
                <a:latin typeface="Consolas" charset="0"/>
                <a:ea typeface="Consolas" charset="0"/>
                <a:cs typeface="Consolas" charset="0"/>
              </a:rPr>
              <a:t>InterruptedException</a:t>
            </a:r>
            <a:r>
              <a:rPr lang="en-US" sz="2000" dirty="0">
                <a:solidFill>
                  <a:srgbClr val="800000"/>
                </a:solidFill>
                <a:latin typeface="Consolas" charset="0"/>
                <a:ea typeface="Consolas" charset="0"/>
                <a:cs typeface="Consolas" charset="0"/>
              </a:rPr>
              <a:t> e)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800000"/>
                </a:solidFill>
                <a:latin typeface="Consolas" charset="0"/>
                <a:ea typeface="Consolas" charset="0"/>
                <a:cs typeface="Consolas" charset="0"/>
              </a:rPr>
              <a:t>          }</a:t>
            </a:r>
          </a:p>
          <a:p>
            <a:pPr>
              <a:defRPr/>
            </a:pPr>
            <a:r>
              <a:rPr lang="en-US" sz="2000" dirty="0">
                <a:solidFill>
                  <a:srgbClr val="800000"/>
                </a:solidFill>
                <a:latin typeface="Consolas" charset="0"/>
                <a:ea typeface="Consolas" charset="0"/>
                <a:cs typeface="Consolas" charset="0"/>
              </a:rPr>
              <a:t>          </a:t>
            </a:r>
            <a:r>
              <a:rPr lang="mr-IN" sz="2000" dirty="0" err="1">
                <a:solidFill>
                  <a:srgbClr val="800000"/>
                </a:solidFill>
                <a:latin typeface="Consolas" charset="0"/>
                <a:ea typeface="Consolas" charset="0"/>
                <a:cs typeface="Consolas" charset="0"/>
              </a:rPr>
              <a:t>aq.put</a:t>
            </a:r>
            <a:r>
              <a:rPr lang="mr-IN" sz="2000" dirty="0">
                <a:solidFill>
                  <a:srgbClr val="800000"/>
                </a:solidFill>
                <a:latin typeface="Consolas" charset="0"/>
                <a:ea typeface="Consolas" charset="0"/>
                <a:cs typeface="Consolas" charset="0"/>
              </a:rPr>
              <a:t>(</a:t>
            </a:r>
            <a:r>
              <a:rPr lang="mr-IN" sz="2000" dirty="0" err="1">
                <a:solidFill>
                  <a:srgbClr val="800000"/>
                </a:solidFill>
                <a:latin typeface="Consolas" charset="0"/>
                <a:ea typeface="Consolas" charset="0"/>
                <a:cs typeface="Consolas" charset="0"/>
              </a:rPr>
              <a:t>v</a:t>
            </a:r>
            <a:r>
              <a:rPr lang="mr-IN" sz="2000" dirty="0">
                <a:solidFill>
                  <a:srgbClr val="800000"/>
                </a:solidFill>
                <a:latin typeface="Consolas" charset="0"/>
                <a:ea typeface="Consolas" charset="0"/>
                <a:cs typeface="Consolas" charset="0"/>
              </a:rPr>
              <a:t>)</a:t>
            </a:r>
            <a:r>
              <a:rPr lang="en-US" sz="2000" dirty="0">
                <a:solidFill>
                  <a:srgbClr val="800000"/>
                </a:solidFill>
                <a:latin typeface="Consolas" charset="0"/>
                <a:ea typeface="Consolas" charset="0"/>
                <a:cs typeface="Consolas" charset="0"/>
              </a:rPr>
              <a:t>;</a:t>
            </a:r>
          </a:p>
          <a:p>
            <a:pPr>
              <a:defRPr/>
            </a:pPr>
            <a:r>
              <a:rPr lang="en-US" sz="2000" dirty="0">
                <a:solidFill>
                  <a:srgbClr val="800000"/>
                </a:solidFill>
                <a:latin typeface="Consolas" charset="0"/>
                <a:ea typeface="Consolas" charset="0"/>
                <a:cs typeface="Consolas" charset="0"/>
              </a:rPr>
              <a:t>          </a:t>
            </a:r>
            <a:endParaRPr lang="mr-IN" sz="2000" dirty="0">
              <a:solidFill>
                <a:srgbClr val="800000"/>
              </a:solidFill>
              <a:latin typeface="Consolas" charset="0"/>
              <a:ea typeface="Consolas" charset="0"/>
              <a:cs typeface="Consolas" charset="0"/>
            </a:endParaRPr>
          </a:p>
          <a:p>
            <a:pPr>
              <a:defRPr/>
            </a:pPr>
            <a:r>
              <a:rPr lang="en-US" sz="2000" dirty="0">
                <a:solidFill>
                  <a:srgbClr val="800000"/>
                </a:solidFill>
                <a:latin typeface="Consolas" charset="0"/>
                <a:ea typeface="Consolas" charset="0"/>
                <a:cs typeface="Consolas" charset="0"/>
              </a:rPr>
              <a:t>     }    </a:t>
            </a:r>
          </a:p>
          <a:p>
            <a:pPr>
              <a:spcBef>
                <a:spcPts val="600"/>
              </a:spcBef>
              <a:defRPr/>
            </a:pPr>
            <a:r>
              <a:rPr lang="en-US" sz="2000" dirty="0">
                <a:solidFill>
                  <a:srgbClr val="008000"/>
                </a:solidFill>
                <a:latin typeface="Consolas" charset="0"/>
                <a:ea typeface="Consolas" charset="0"/>
                <a:cs typeface="Consolas" charset="0"/>
              </a:rPr>
              <a:t>     ...</a:t>
            </a:r>
            <a:r>
              <a:rPr lang="en-US" sz="2000" dirty="0">
                <a:solidFill>
                  <a:srgbClr val="800000"/>
                </a:solidFill>
                <a:latin typeface="Consolas" charset="0"/>
                <a:ea typeface="Consolas" charset="0"/>
                <a:cs typeface="Consolas" charset="0"/>
              </a:rPr>
              <a:t>   </a:t>
            </a:r>
          </a:p>
          <a:p>
            <a:pPr>
              <a:defRPr/>
            </a:pPr>
            <a:r>
              <a:rPr lang="en-US" sz="2000" dirty="0">
                <a:solidFill>
                  <a:srgbClr val="800000"/>
                </a:solidFill>
                <a:latin typeface="Consolas" charset="0"/>
                <a:ea typeface="Consolas" charset="0"/>
                <a:cs typeface="Consolas" charset="0"/>
              </a:rPr>
              <a:t>}</a:t>
            </a:r>
          </a:p>
        </p:txBody>
      </p:sp>
      <p:sp>
        <p:nvSpPr>
          <p:cNvPr id="20482" name="Text Box 2"/>
          <p:cNvSpPr txBox="1">
            <a:spLocks noChangeArrowheads="1"/>
          </p:cNvSpPr>
          <p:nvPr/>
        </p:nvSpPr>
        <p:spPr bwMode="auto">
          <a:xfrm>
            <a:off x="0" y="1271588"/>
            <a:ext cx="533400" cy="2444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9pPr>
          </a:lstStyle>
          <a:p>
            <a:pPr algn="ctr" eaLnBrk="1" hangingPunct="1">
              <a:lnSpc>
                <a:spcPct val="80000"/>
              </a:lnSpc>
              <a:buClrTx/>
              <a:buFontTx/>
              <a:buNone/>
            </a:pPr>
            <a:fld id="{358B5C13-F974-B545-AA2E-0FCBE73AA733}" type="slidenum">
              <a:rPr lang="en-US" altLang="en-US" sz="1200" b="1">
                <a:solidFill>
                  <a:srgbClr val="FFFFFF"/>
                </a:solidFill>
              </a:rPr>
              <a:pPr algn="ctr" eaLnBrk="1" hangingPunct="1">
                <a:lnSpc>
                  <a:spcPct val="80000"/>
                </a:lnSpc>
                <a:buClrTx/>
                <a:buFontTx/>
                <a:buNone/>
              </a:pPr>
              <a:t>21</a:t>
            </a:fld>
            <a:endParaRPr lang="en-US" altLang="en-US" sz="1200" b="1">
              <a:solidFill>
                <a:srgbClr val="FFFFFF"/>
              </a:solidFill>
            </a:endParaRPr>
          </a:p>
        </p:txBody>
      </p:sp>
      <p:sp>
        <p:nvSpPr>
          <p:cNvPr id="9" name="Title 1"/>
          <p:cNvSpPr txBox="1">
            <a:spLocks/>
          </p:cNvSpPr>
          <p:nvPr/>
        </p:nvSpPr>
        <p:spPr>
          <a:xfrm>
            <a:off x="609600" y="228600"/>
            <a:ext cx="8151813" cy="989013"/>
          </a:xfrm>
          <a:prstGeom prst="rect">
            <a:avLst/>
          </a:prstGeom>
        </p:spPr>
        <p:txBody>
          <a:bodyPr/>
          <a:lstStyle>
            <a:lvl1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2pPr>
            <a:lvl3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3pPr>
            <a:lvl4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4pPr>
            <a:lvl5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5pPr>
            <a:lvl6pPr marL="25146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6pPr>
            <a:lvl7pPr marL="29718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7pPr>
            <a:lvl8pPr marL="34290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8pPr>
            <a:lvl9pPr marL="38862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9pPr>
          </a:lstStyle>
          <a:p>
            <a:pPr algn="ctr"/>
            <a:r>
              <a:rPr lang="en-US" sz="3600" kern="0" dirty="0">
                <a:solidFill>
                  <a:srgbClr val="7030A0"/>
                </a:solidFill>
              </a:rPr>
              <a:t>Wait()</a:t>
            </a:r>
          </a:p>
        </p:txBody>
      </p:sp>
      <p:sp>
        <p:nvSpPr>
          <p:cNvPr id="2" name="TextBox 1"/>
          <p:cNvSpPr txBox="1"/>
          <p:nvPr/>
        </p:nvSpPr>
        <p:spPr>
          <a:xfrm>
            <a:off x="5105400" y="3613971"/>
            <a:ext cx="3505200" cy="46166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n-US" dirty="0"/>
              <a:t>puts thread on the wait list</a:t>
            </a:r>
          </a:p>
        </p:txBody>
      </p:sp>
      <p:cxnSp>
        <p:nvCxnSpPr>
          <p:cNvPr id="4" name="Straight Arrow Connector 3"/>
          <p:cNvCxnSpPr>
            <a:stCxn id="2" idx="1"/>
          </p:cNvCxnSpPr>
          <p:nvPr/>
        </p:nvCxnSpPr>
        <p:spPr bwMode="auto">
          <a:xfrm flipH="1">
            <a:off x="4191000" y="3844804"/>
            <a:ext cx="914400" cy="150167"/>
          </a:xfrm>
          <a:prstGeom prst="straightConnector1">
            <a:avLst/>
          </a:prstGeom>
          <a:ln>
            <a:headEnd type="none" w="med" len="med"/>
            <a:tailEnd type="triangle"/>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3733800" y="2057400"/>
            <a:ext cx="4343400" cy="830997"/>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n-US" dirty="0"/>
              <a:t>need while loop (not if statement) to prevent race conditions</a:t>
            </a:r>
          </a:p>
        </p:txBody>
      </p:sp>
      <p:cxnSp>
        <p:nvCxnSpPr>
          <p:cNvPr id="11" name="Straight Arrow Connector 10"/>
          <p:cNvCxnSpPr>
            <a:stCxn id="10" idx="1"/>
          </p:cNvCxnSpPr>
          <p:nvPr/>
        </p:nvCxnSpPr>
        <p:spPr bwMode="auto">
          <a:xfrm flipH="1">
            <a:off x="2362200" y="2472899"/>
            <a:ext cx="1371600" cy="1141072"/>
          </a:xfrm>
          <a:prstGeom prst="straightConnector1">
            <a:avLst/>
          </a:prstGeom>
          <a:ln>
            <a:headEnd type="none" w="med" len="med"/>
            <a:tailEnd type="triangle"/>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0">
            <a:schemeClr val="dk1"/>
          </a:fillRef>
          <a:effectRef idx="1">
            <a:schemeClr val="dk1"/>
          </a:effectRef>
          <a:fontRef idx="minor">
            <a:schemeClr val="tx1"/>
          </a:fontRef>
        </p:style>
      </p:cxnSp>
      <p:sp>
        <p:nvSpPr>
          <p:cNvPr id="14" name="TextBox 13"/>
          <p:cNvSpPr txBox="1"/>
          <p:nvPr/>
        </p:nvSpPr>
        <p:spPr>
          <a:xfrm>
            <a:off x="5105399" y="4687974"/>
            <a:ext cx="3656013" cy="830997"/>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n-US" dirty="0"/>
              <a:t>threads can be interrupted</a:t>
            </a:r>
          </a:p>
          <a:p>
            <a:r>
              <a:rPr lang="en-US" dirty="0"/>
              <a:t>if this happens just continue.</a:t>
            </a:r>
          </a:p>
        </p:txBody>
      </p:sp>
      <p:cxnSp>
        <p:nvCxnSpPr>
          <p:cNvPr id="15" name="Straight Arrow Connector 14"/>
          <p:cNvCxnSpPr>
            <a:cxnSpLocks/>
            <a:stCxn id="14" idx="1"/>
          </p:cNvCxnSpPr>
          <p:nvPr/>
        </p:nvCxnSpPr>
        <p:spPr bwMode="auto">
          <a:xfrm flipH="1" flipV="1">
            <a:off x="4583113" y="4453759"/>
            <a:ext cx="522286" cy="649714"/>
          </a:xfrm>
          <a:prstGeom prst="straightConnector1">
            <a:avLst/>
          </a:prstGeom>
          <a:ln>
            <a:headEnd type="none" w="med" len="med"/>
            <a:tailEnd type="triangle"/>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0">
            <a:schemeClr val="dk1"/>
          </a:fillRef>
          <a:effectRef idx="1">
            <a:schemeClr val="dk1"/>
          </a:effectRef>
          <a:fontRef idx="minor">
            <a:schemeClr val="tx1"/>
          </a:fontRef>
        </p:style>
      </p:cxnSp>
      <p:sp>
        <p:nvSpPr>
          <p:cNvPr id="18" name="TextBox 17"/>
          <p:cNvSpPr txBox="1"/>
          <p:nvPr/>
        </p:nvSpPr>
        <p:spPr>
          <a:xfrm>
            <a:off x="1680274" y="5312044"/>
            <a:ext cx="1736373" cy="400110"/>
          </a:xfrm>
          <a:prstGeom prst="rect">
            <a:avLst/>
          </a:prstGeom>
          <a:noFill/>
        </p:spPr>
        <p:txBody>
          <a:bodyPr wrap="none" rtlCol="0">
            <a:spAutoFit/>
          </a:bodyPr>
          <a:lstStyle/>
          <a:p>
            <a:r>
              <a:rPr lang="en-US" sz="2000" dirty="0" err="1">
                <a:solidFill>
                  <a:schemeClr val="tx1"/>
                </a:solidFill>
                <a:latin typeface="Consolas" charset="0"/>
                <a:ea typeface="Consolas" charset="0"/>
                <a:cs typeface="Consolas" charset="0"/>
              </a:rPr>
              <a:t>notifyAll</a:t>
            </a:r>
            <a:r>
              <a:rPr lang="en-US" sz="2000" dirty="0">
                <a:solidFill>
                  <a:schemeClr val="tx1"/>
                </a:solidFill>
                <a:latin typeface="Consolas" charset="0"/>
                <a:ea typeface="Consolas" charset="0"/>
                <a:cs typeface="Consolas" charset="0"/>
              </a:rPr>
              <a:t>()</a:t>
            </a:r>
          </a:p>
        </p:txBody>
      </p:sp>
      <p:sp>
        <p:nvSpPr>
          <p:cNvPr id="5" name="Rectangle 4">
            <a:extLst>
              <a:ext uri="{FF2B5EF4-FFF2-40B4-BE49-F238E27FC236}">
                <a16:creationId xmlns:a16="http://schemas.microsoft.com/office/drawing/2014/main" id="{357BC1F7-49F6-8C4F-8E33-1AC46090BFF4}"/>
              </a:ext>
            </a:extLst>
          </p:cNvPr>
          <p:cNvSpPr/>
          <p:nvPr/>
        </p:nvSpPr>
        <p:spPr>
          <a:xfrm>
            <a:off x="2946749" y="5862935"/>
            <a:ext cx="1244251" cy="461665"/>
          </a:xfrm>
          <a:prstGeom prst="rect">
            <a:avLst/>
          </a:prstGeom>
        </p:spPr>
        <p:txBody>
          <a:bodyPr wrap="none">
            <a:spAutoFit/>
          </a:bodyPr>
          <a:lstStyle/>
          <a:p>
            <a:r>
              <a:rPr lang="en-US" b="1" dirty="0" err="1">
                <a:solidFill>
                  <a:srgbClr val="0070C0"/>
                </a:solidFill>
              </a:rPr>
              <a:t>locklist</a:t>
            </a:r>
            <a:endParaRPr lang="en-US" dirty="0"/>
          </a:p>
        </p:txBody>
      </p:sp>
      <p:sp>
        <p:nvSpPr>
          <p:cNvPr id="6" name="Rectangle 5">
            <a:extLst>
              <a:ext uri="{FF2B5EF4-FFF2-40B4-BE49-F238E27FC236}">
                <a16:creationId xmlns:a16="http://schemas.microsoft.com/office/drawing/2014/main" id="{5FD8C9B2-8F57-3F41-A56E-34EA555AE2FC}"/>
              </a:ext>
            </a:extLst>
          </p:cNvPr>
          <p:cNvSpPr/>
          <p:nvPr/>
        </p:nvSpPr>
        <p:spPr>
          <a:xfrm>
            <a:off x="4844256" y="5862935"/>
            <a:ext cx="1226618" cy="461665"/>
          </a:xfrm>
          <a:prstGeom prst="rect">
            <a:avLst/>
          </a:prstGeom>
        </p:spPr>
        <p:txBody>
          <a:bodyPr wrap="none">
            <a:spAutoFit/>
          </a:bodyPr>
          <a:lstStyle/>
          <a:p>
            <a:r>
              <a:rPr lang="en-US" b="1" dirty="0">
                <a:solidFill>
                  <a:srgbClr val="0070C0"/>
                </a:solidFill>
              </a:rPr>
              <a:t>waitlist</a:t>
            </a:r>
            <a:endParaRPr lang="en-US" dirty="0"/>
          </a:p>
        </p:txBody>
      </p:sp>
    </p:spTree>
    <p:extLst>
      <p:ext uri="{BB962C8B-B14F-4D97-AF65-F5344CB8AC3E}">
        <p14:creationId xmlns:p14="http://schemas.microsoft.com/office/powerpoint/2010/main" val="29478287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dissolve">
                                      <p:cBhvr>
                                        <p:cTn id="15" dur="500"/>
                                        <p:tgtEl>
                                          <p:spTgt spid="10"/>
                                        </p:tgtEl>
                                      </p:cBhvr>
                                    </p:animEffect>
                                  </p:childTnLst>
                                </p:cTn>
                              </p:par>
                              <p:par>
                                <p:cTn id="16" presetID="9" presetClass="entr" presetSubtype="0"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dissolve">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dissolve">
                                      <p:cBhvr>
                                        <p:cTn id="23" dur="500"/>
                                        <p:tgtEl>
                                          <p:spTgt spid="14"/>
                                        </p:tgtEl>
                                      </p:cBhvr>
                                    </p:animEffect>
                                  </p:childTnLst>
                                </p:cTn>
                              </p:par>
                              <p:par>
                                <p:cTn id="24" presetID="9" presetClass="entr" presetSubtype="0" fill="hold"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dissolve">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dissolve">
                                      <p:cBhvr>
                                        <p:cTn id="3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animBg="1"/>
      <p:bldP spid="14" grpId="0" animBg="1"/>
      <p:bldP spid="1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notify() and </a:t>
            </a:r>
            <a:r>
              <a:rPr lang="en-US" dirty="0" err="1"/>
              <a:t>notifyAll</a:t>
            </a:r>
            <a:r>
              <a:rPr lang="en-US" dirty="0"/>
              <a:t>()</a:t>
            </a:r>
          </a:p>
        </p:txBody>
      </p:sp>
      <p:sp>
        <p:nvSpPr>
          <p:cNvPr id="3" name="Content Placeholder 2"/>
          <p:cNvSpPr>
            <a:spLocks noGrp="1"/>
          </p:cNvSpPr>
          <p:nvPr>
            <p:ph idx="1"/>
          </p:nvPr>
        </p:nvSpPr>
        <p:spPr/>
        <p:txBody>
          <a:bodyPr/>
          <a:lstStyle/>
          <a:p>
            <a:pPr marL="457200" indent="-457200">
              <a:buFont typeface="Arial" charset="0"/>
              <a:buChar char="•"/>
            </a:pPr>
            <a:r>
              <a:rPr lang="en-US" dirty="0"/>
              <a:t>Methods notify() and </a:t>
            </a:r>
            <a:r>
              <a:rPr lang="en-US" dirty="0" err="1"/>
              <a:t>notifyAll</a:t>
            </a:r>
            <a:r>
              <a:rPr lang="en-US" dirty="0"/>
              <a:t>() are defined in Object</a:t>
            </a:r>
          </a:p>
          <a:p>
            <a:pPr marL="457200" indent="-457200">
              <a:buFont typeface="Arial" charset="0"/>
              <a:buChar char="•"/>
            </a:pPr>
            <a:r>
              <a:rPr lang="en-US" dirty="0"/>
              <a:t>notify() moves one thread from the waitlist to the </a:t>
            </a:r>
            <a:r>
              <a:rPr lang="en-US" dirty="0" err="1"/>
              <a:t>locklist</a:t>
            </a:r>
            <a:endParaRPr lang="en-US" dirty="0"/>
          </a:p>
          <a:p>
            <a:pPr marL="857250" lvl="1" indent="-457200">
              <a:buFont typeface="Arial" charset="0"/>
              <a:buChar char="•"/>
            </a:pPr>
            <a:r>
              <a:rPr lang="en-US" dirty="0"/>
              <a:t>Note: which thread is moved is arbitrary</a:t>
            </a:r>
          </a:p>
          <a:p>
            <a:pPr marL="457200" indent="-457200">
              <a:buFont typeface="Arial" charset="0"/>
              <a:buChar char="•"/>
            </a:pPr>
            <a:r>
              <a:rPr lang="en-US" dirty="0" err="1"/>
              <a:t>notifyAll</a:t>
            </a:r>
            <a:r>
              <a:rPr lang="en-US" dirty="0"/>
              <a:t>() moves all threads on the waitlist to the </a:t>
            </a:r>
            <a:r>
              <a:rPr lang="en-US" dirty="0" err="1"/>
              <a:t>locklist</a:t>
            </a:r>
            <a:endParaRPr lang="en-US" dirty="0"/>
          </a:p>
          <a:p>
            <a:endParaRPr lang="en-US" dirty="0"/>
          </a:p>
          <a:p>
            <a:endParaRPr lang="en-US" dirty="0"/>
          </a:p>
        </p:txBody>
      </p:sp>
      <p:sp>
        <p:nvSpPr>
          <p:cNvPr id="4" name="Rectangle 3">
            <a:extLst>
              <a:ext uri="{FF2B5EF4-FFF2-40B4-BE49-F238E27FC236}">
                <a16:creationId xmlns:a16="http://schemas.microsoft.com/office/drawing/2014/main" id="{A06E2B0D-2F2D-9C42-A6C5-E708CCBA7E76}"/>
              </a:ext>
            </a:extLst>
          </p:cNvPr>
          <p:cNvSpPr/>
          <p:nvPr/>
        </p:nvSpPr>
        <p:spPr>
          <a:xfrm>
            <a:off x="2946749" y="5334000"/>
            <a:ext cx="1244251" cy="461665"/>
          </a:xfrm>
          <a:prstGeom prst="rect">
            <a:avLst/>
          </a:prstGeom>
        </p:spPr>
        <p:txBody>
          <a:bodyPr wrap="none">
            <a:spAutoFit/>
          </a:bodyPr>
          <a:lstStyle/>
          <a:p>
            <a:r>
              <a:rPr lang="en-US" b="1" dirty="0" err="1">
                <a:solidFill>
                  <a:srgbClr val="0070C0"/>
                </a:solidFill>
              </a:rPr>
              <a:t>locklist</a:t>
            </a:r>
            <a:endParaRPr lang="en-US" dirty="0"/>
          </a:p>
        </p:txBody>
      </p:sp>
      <p:sp>
        <p:nvSpPr>
          <p:cNvPr id="5" name="Rectangle 4">
            <a:extLst>
              <a:ext uri="{FF2B5EF4-FFF2-40B4-BE49-F238E27FC236}">
                <a16:creationId xmlns:a16="http://schemas.microsoft.com/office/drawing/2014/main" id="{06566FEA-7D93-A34B-8BC6-A8C327F9D05A}"/>
              </a:ext>
            </a:extLst>
          </p:cNvPr>
          <p:cNvSpPr/>
          <p:nvPr/>
        </p:nvSpPr>
        <p:spPr>
          <a:xfrm>
            <a:off x="4844256" y="5334000"/>
            <a:ext cx="1226618" cy="461665"/>
          </a:xfrm>
          <a:prstGeom prst="rect">
            <a:avLst/>
          </a:prstGeom>
        </p:spPr>
        <p:txBody>
          <a:bodyPr wrap="none">
            <a:spAutoFit/>
          </a:bodyPr>
          <a:lstStyle/>
          <a:p>
            <a:r>
              <a:rPr lang="en-US" b="1" dirty="0">
                <a:solidFill>
                  <a:srgbClr val="0070C0"/>
                </a:solidFill>
              </a:rPr>
              <a:t>waitlist</a:t>
            </a:r>
            <a:endParaRPr lang="en-US" dirty="0"/>
          </a:p>
        </p:txBody>
      </p:sp>
    </p:spTree>
    <p:extLst>
      <p:ext uri="{BB962C8B-B14F-4D97-AF65-F5344CB8AC3E}">
        <p14:creationId xmlns:p14="http://schemas.microsoft.com/office/powerpoint/2010/main" val="3799276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3"/>
          <p:cNvSpPr>
            <a:spLocks noChangeArrowheads="1"/>
          </p:cNvSpPr>
          <p:nvPr/>
        </p:nvSpPr>
        <p:spPr bwMode="auto">
          <a:xfrm>
            <a:off x="381000" y="1676400"/>
            <a:ext cx="8404225" cy="5001369"/>
          </a:xfrm>
          <a:prstGeom prst="rect">
            <a:avLst/>
          </a:prstGeom>
          <a:solidFill>
            <a:srgbClr val="FFFFCC"/>
          </a:solidFill>
          <a:ln w="12600" cap="sq">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40680" bIns="0">
            <a:spAutoFit/>
          </a:bodyPr>
          <a:lstStyle/>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008000"/>
                </a:solidFill>
                <a:latin typeface="Consolas" charset="0"/>
                <a:ea typeface="Consolas" charset="0"/>
                <a:cs typeface="Consolas" charset="0"/>
              </a:rPr>
              <a:t>/** An instance maintains a bounded buffer of fixed size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b="1" dirty="0">
                <a:solidFill>
                  <a:srgbClr val="000000"/>
                </a:solidFill>
                <a:latin typeface="Consolas" charset="0"/>
                <a:ea typeface="Consolas" charset="0"/>
                <a:cs typeface="Consolas" charset="0"/>
              </a:rPr>
              <a:t>class </a:t>
            </a:r>
            <a:r>
              <a:rPr lang="en-US" sz="2000" dirty="0" err="1">
                <a:solidFill>
                  <a:srgbClr val="000000"/>
                </a:solidFill>
                <a:latin typeface="Consolas" charset="0"/>
                <a:ea typeface="Consolas" charset="0"/>
                <a:cs typeface="Consolas" charset="0"/>
              </a:rPr>
              <a:t>BoundedBuffer</a:t>
            </a:r>
            <a:r>
              <a:rPr lang="en-US" sz="2000" dirty="0">
                <a:solidFill>
                  <a:srgbClr val="000000"/>
                </a:solidFill>
                <a:latin typeface="Consolas" charset="0"/>
                <a:ea typeface="Consolas" charset="0"/>
                <a:cs typeface="Consolas" charset="0"/>
              </a:rPr>
              <a:t>&lt;E&gt;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endParaRPr lang="en-US" sz="2000" dirty="0">
              <a:solidFill>
                <a:srgbClr val="000000"/>
              </a:solidFill>
              <a:latin typeface="Consolas" charset="0"/>
              <a:ea typeface="Consolas" charset="0"/>
              <a:cs typeface="Consolas" charset="0"/>
            </a:endParaRP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b="1" dirty="0">
                <a:solidFill>
                  <a:srgbClr val="000000"/>
                </a:solidFill>
                <a:latin typeface="Consolas" charset="0"/>
                <a:ea typeface="Consolas" charset="0"/>
                <a:cs typeface="Consolas" charset="0"/>
              </a:rPr>
              <a:t>     </a:t>
            </a:r>
            <a:r>
              <a:rPr lang="en-US" sz="2000" dirty="0" err="1">
                <a:solidFill>
                  <a:srgbClr val="000000"/>
                </a:solidFill>
                <a:latin typeface="Consolas" charset="0"/>
                <a:ea typeface="Consolas" charset="0"/>
                <a:cs typeface="Consolas" charset="0"/>
              </a:rPr>
              <a:t>ArrayQueue</a:t>
            </a:r>
            <a:r>
              <a:rPr lang="en-US" sz="2000" dirty="0">
                <a:solidFill>
                  <a:srgbClr val="000000"/>
                </a:solidFill>
                <a:latin typeface="Consolas" charset="0"/>
                <a:ea typeface="Consolas" charset="0"/>
                <a:cs typeface="Consolas" charset="0"/>
              </a:rPr>
              <a:t>&lt;E&gt; </a:t>
            </a:r>
            <a:r>
              <a:rPr lang="en-US" sz="2000" dirty="0" err="1">
                <a:solidFill>
                  <a:srgbClr val="000000"/>
                </a:solidFill>
                <a:latin typeface="Consolas" charset="0"/>
                <a:ea typeface="Consolas" charset="0"/>
                <a:cs typeface="Consolas" charset="0"/>
              </a:rPr>
              <a:t>aq</a:t>
            </a:r>
            <a:r>
              <a:rPr lang="en-US" sz="2000" dirty="0">
                <a:solidFill>
                  <a:srgbClr val="008000"/>
                </a:solidFill>
                <a:latin typeface="Consolas" charset="0"/>
                <a:ea typeface="Consolas" charset="0"/>
                <a:cs typeface="Consolas" charset="0"/>
              </a:rPr>
              <a:t>;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endParaRPr lang="en-US" sz="2000" dirty="0">
              <a:solidFill>
                <a:srgbClr val="008000"/>
              </a:solidFill>
              <a:latin typeface="Consolas" charset="0"/>
              <a:ea typeface="Consolas" charset="0"/>
              <a:cs typeface="Consolas" charset="0"/>
            </a:endParaRP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008000"/>
                </a:solidFill>
                <a:latin typeface="Consolas" charset="0"/>
                <a:ea typeface="Consolas" charset="0"/>
                <a:cs typeface="Consolas" charset="0"/>
              </a:rPr>
              <a:t>     /**  Put v into the bounded buffer.*/</a:t>
            </a:r>
            <a:br>
              <a:rPr lang="en-US" sz="2000" dirty="0">
                <a:solidFill>
                  <a:srgbClr val="008000"/>
                </a:solidFill>
                <a:latin typeface="Consolas" charset="0"/>
                <a:ea typeface="Consolas" charset="0"/>
                <a:cs typeface="Consolas" charset="0"/>
              </a:rPr>
            </a:br>
            <a:r>
              <a:rPr lang="en-US" sz="2000" dirty="0">
                <a:solidFill>
                  <a:srgbClr val="800000"/>
                </a:solidFill>
                <a:latin typeface="Consolas" charset="0"/>
                <a:ea typeface="Consolas" charset="0"/>
                <a:cs typeface="Consolas" charset="0"/>
              </a:rPr>
              <a:t>     public synchronized void produce(E v)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800000"/>
                </a:solidFill>
                <a:latin typeface="Consolas" charset="0"/>
                <a:ea typeface="Consolas" charset="0"/>
                <a:cs typeface="Consolas" charset="0"/>
              </a:rPr>
              <a:t>          while(</a:t>
            </a:r>
            <a:r>
              <a:rPr lang="en-US" sz="2000" dirty="0" err="1">
                <a:solidFill>
                  <a:srgbClr val="800000"/>
                </a:solidFill>
                <a:latin typeface="Consolas" charset="0"/>
                <a:ea typeface="Consolas" charset="0"/>
                <a:cs typeface="Consolas" charset="0"/>
              </a:rPr>
              <a:t>aq.isFull</a:t>
            </a:r>
            <a:r>
              <a:rPr lang="en-US" sz="2000" dirty="0">
                <a:solidFill>
                  <a:srgbClr val="800000"/>
                </a:solidFill>
                <a:latin typeface="Consolas" charset="0"/>
                <a:ea typeface="Consolas" charset="0"/>
                <a:cs typeface="Consolas" charset="0"/>
              </a:rPr>
              <a:t>()){</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800000"/>
                </a:solidFill>
                <a:latin typeface="Consolas" charset="0"/>
                <a:ea typeface="Consolas" charset="0"/>
                <a:cs typeface="Consolas" charset="0"/>
              </a:rPr>
              <a:t>               try { wait(); } </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800000"/>
                </a:solidFill>
                <a:latin typeface="Consolas" charset="0"/>
                <a:ea typeface="Consolas" charset="0"/>
                <a:cs typeface="Consolas" charset="0"/>
              </a:rPr>
              <a:t>               catch(</a:t>
            </a:r>
            <a:r>
              <a:rPr lang="en-US" sz="2000" dirty="0" err="1">
                <a:solidFill>
                  <a:srgbClr val="800000"/>
                </a:solidFill>
                <a:latin typeface="Consolas" charset="0"/>
                <a:ea typeface="Consolas" charset="0"/>
                <a:cs typeface="Consolas" charset="0"/>
              </a:rPr>
              <a:t>InterruptedException</a:t>
            </a:r>
            <a:r>
              <a:rPr lang="en-US" sz="2000" dirty="0">
                <a:solidFill>
                  <a:srgbClr val="800000"/>
                </a:solidFill>
                <a:latin typeface="Consolas" charset="0"/>
                <a:ea typeface="Consolas" charset="0"/>
                <a:cs typeface="Consolas" charset="0"/>
              </a:rPr>
              <a:t> e){}</a:t>
            </a:r>
          </a:p>
          <a:p>
            <a:pPr marL="39688">
              <a:buClrTx/>
              <a:buFontTx/>
              <a:buNone/>
              <a:tabLst>
                <a:tab pos="39688" algn="l"/>
                <a:tab pos="954088" algn="l"/>
                <a:tab pos="1868488" algn="l"/>
                <a:tab pos="2782888" algn="l"/>
                <a:tab pos="3697288" algn="l"/>
                <a:tab pos="4611688" algn="l"/>
                <a:tab pos="5526088" algn="l"/>
                <a:tab pos="6440488" algn="l"/>
                <a:tab pos="7354888" algn="l"/>
                <a:tab pos="8269288" algn="l"/>
                <a:tab pos="9183688" algn="l"/>
                <a:tab pos="10098088" algn="l"/>
              </a:tabLst>
              <a:defRPr/>
            </a:pPr>
            <a:r>
              <a:rPr lang="en-US" sz="2000" dirty="0">
                <a:solidFill>
                  <a:srgbClr val="800000"/>
                </a:solidFill>
                <a:latin typeface="Consolas" charset="0"/>
                <a:ea typeface="Consolas" charset="0"/>
                <a:cs typeface="Consolas" charset="0"/>
              </a:rPr>
              <a:t>          }</a:t>
            </a:r>
          </a:p>
          <a:p>
            <a:pPr>
              <a:defRPr/>
            </a:pPr>
            <a:r>
              <a:rPr lang="en-US" sz="2000" dirty="0">
                <a:solidFill>
                  <a:srgbClr val="800000"/>
                </a:solidFill>
                <a:latin typeface="Consolas" charset="0"/>
                <a:ea typeface="Consolas" charset="0"/>
                <a:cs typeface="Consolas" charset="0"/>
              </a:rPr>
              <a:t>          </a:t>
            </a:r>
            <a:r>
              <a:rPr lang="mr-IN" sz="2000" dirty="0" err="1">
                <a:solidFill>
                  <a:srgbClr val="800000"/>
                </a:solidFill>
                <a:latin typeface="Consolas" charset="0"/>
                <a:ea typeface="Consolas" charset="0"/>
                <a:cs typeface="Consolas" charset="0"/>
              </a:rPr>
              <a:t>aq.put</a:t>
            </a:r>
            <a:r>
              <a:rPr lang="mr-IN" sz="2000" dirty="0">
                <a:solidFill>
                  <a:srgbClr val="800000"/>
                </a:solidFill>
                <a:latin typeface="Consolas" charset="0"/>
                <a:ea typeface="Consolas" charset="0"/>
                <a:cs typeface="Consolas" charset="0"/>
              </a:rPr>
              <a:t>(</a:t>
            </a:r>
            <a:r>
              <a:rPr lang="mr-IN" sz="2000" dirty="0" err="1">
                <a:solidFill>
                  <a:srgbClr val="800000"/>
                </a:solidFill>
                <a:latin typeface="Consolas" charset="0"/>
                <a:ea typeface="Consolas" charset="0"/>
                <a:cs typeface="Consolas" charset="0"/>
              </a:rPr>
              <a:t>v</a:t>
            </a:r>
            <a:r>
              <a:rPr lang="mr-IN" sz="2000" dirty="0">
                <a:solidFill>
                  <a:srgbClr val="800000"/>
                </a:solidFill>
                <a:latin typeface="Consolas" charset="0"/>
                <a:ea typeface="Consolas" charset="0"/>
                <a:cs typeface="Consolas" charset="0"/>
              </a:rPr>
              <a:t>)</a:t>
            </a:r>
            <a:r>
              <a:rPr lang="en-US" sz="2000" dirty="0">
                <a:solidFill>
                  <a:srgbClr val="800000"/>
                </a:solidFill>
                <a:latin typeface="Consolas" charset="0"/>
                <a:ea typeface="Consolas" charset="0"/>
                <a:cs typeface="Consolas" charset="0"/>
              </a:rPr>
              <a:t>;</a:t>
            </a:r>
          </a:p>
          <a:p>
            <a:pPr>
              <a:defRPr/>
            </a:pPr>
            <a:r>
              <a:rPr lang="en-US" sz="2000" dirty="0">
                <a:solidFill>
                  <a:srgbClr val="800000"/>
                </a:solidFill>
                <a:latin typeface="Consolas" charset="0"/>
                <a:ea typeface="Consolas" charset="0"/>
                <a:cs typeface="Consolas" charset="0"/>
              </a:rPr>
              <a:t>          </a:t>
            </a:r>
            <a:endParaRPr lang="mr-IN" sz="2000" dirty="0">
              <a:solidFill>
                <a:srgbClr val="800000"/>
              </a:solidFill>
              <a:latin typeface="Consolas" charset="0"/>
              <a:ea typeface="Consolas" charset="0"/>
              <a:cs typeface="Consolas" charset="0"/>
            </a:endParaRPr>
          </a:p>
          <a:p>
            <a:pPr>
              <a:defRPr/>
            </a:pPr>
            <a:r>
              <a:rPr lang="en-US" sz="2000" dirty="0">
                <a:solidFill>
                  <a:srgbClr val="800000"/>
                </a:solidFill>
                <a:latin typeface="Consolas" charset="0"/>
                <a:ea typeface="Consolas" charset="0"/>
                <a:cs typeface="Consolas" charset="0"/>
              </a:rPr>
              <a:t>     }    </a:t>
            </a:r>
          </a:p>
          <a:p>
            <a:pPr>
              <a:spcBef>
                <a:spcPts val="600"/>
              </a:spcBef>
              <a:defRPr/>
            </a:pPr>
            <a:r>
              <a:rPr lang="en-US" sz="2000" dirty="0">
                <a:solidFill>
                  <a:srgbClr val="008000"/>
                </a:solidFill>
                <a:latin typeface="Consolas" charset="0"/>
                <a:ea typeface="Consolas" charset="0"/>
                <a:cs typeface="Consolas" charset="0"/>
              </a:rPr>
              <a:t>     ...</a:t>
            </a:r>
            <a:r>
              <a:rPr lang="en-US" sz="2000" dirty="0">
                <a:solidFill>
                  <a:srgbClr val="800000"/>
                </a:solidFill>
                <a:latin typeface="Consolas" charset="0"/>
                <a:ea typeface="Consolas" charset="0"/>
                <a:cs typeface="Consolas" charset="0"/>
              </a:rPr>
              <a:t>   </a:t>
            </a:r>
          </a:p>
          <a:p>
            <a:pPr>
              <a:defRPr/>
            </a:pPr>
            <a:r>
              <a:rPr lang="en-US" sz="2000" dirty="0">
                <a:solidFill>
                  <a:srgbClr val="800000"/>
                </a:solidFill>
                <a:latin typeface="Consolas" charset="0"/>
                <a:ea typeface="Consolas" charset="0"/>
                <a:cs typeface="Consolas" charset="0"/>
              </a:rPr>
              <a:t>}</a:t>
            </a:r>
          </a:p>
        </p:txBody>
      </p:sp>
      <p:sp>
        <p:nvSpPr>
          <p:cNvPr id="20482" name="Text Box 2"/>
          <p:cNvSpPr txBox="1">
            <a:spLocks noChangeArrowheads="1"/>
          </p:cNvSpPr>
          <p:nvPr/>
        </p:nvSpPr>
        <p:spPr bwMode="auto">
          <a:xfrm>
            <a:off x="0" y="1271588"/>
            <a:ext cx="533400" cy="2444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9pPr>
          </a:lstStyle>
          <a:p>
            <a:pPr algn="ctr" eaLnBrk="1" hangingPunct="1">
              <a:lnSpc>
                <a:spcPct val="80000"/>
              </a:lnSpc>
              <a:buClrTx/>
              <a:buFontTx/>
              <a:buNone/>
            </a:pPr>
            <a:fld id="{358B5C13-F974-B545-AA2E-0FCBE73AA733}" type="slidenum">
              <a:rPr lang="en-US" altLang="en-US" sz="1200" b="1">
                <a:solidFill>
                  <a:srgbClr val="FFFFFF"/>
                </a:solidFill>
              </a:rPr>
              <a:pPr algn="ctr" eaLnBrk="1" hangingPunct="1">
                <a:lnSpc>
                  <a:spcPct val="80000"/>
                </a:lnSpc>
                <a:buClrTx/>
                <a:buFontTx/>
                <a:buNone/>
              </a:pPr>
              <a:t>23</a:t>
            </a:fld>
            <a:endParaRPr lang="en-US" altLang="en-US" sz="1200" b="1">
              <a:solidFill>
                <a:srgbClr val="FFFFFF"/>
              </a:solidFill>
            </a:endParaRPr>
          </a:p>
        </p:txBody>
      </p:sp>
      <p:sp>
        <p:nvSpPr>
          <p:cNvPr id="9" name="Title 1"/>
          <p:cNvSpPr txBox="1">
            <a:spLocks/>
          </p:cNvSpPr>
          <p:nvPr/>
        </p:nvSpPr>
        <p:spPr>
          <a:xfrm>
            <a:off x="609600" y="228600"/>
            <a:ext cx="8151813" cy="989013"/>
          </a:xfrm>
          <a:prstGeom prst="rect">
            <a:avLst/>
          </a:prstGeom>
        </p:spPr>
        <p:txBody>
          <a:bodyPr/>
          <a:lstStyle>
            <a:lvl1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2pPr>
            <a:lvl3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3pPr>
            <a:lvl4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4pPr>
            <a:lvl5pPr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5pPr>
            <a:lvl6pPr marL="25146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6pPr>
            <a:lvl7pPr marL="29718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7pPr>
            <a:lvl8pPr marL="34290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8pPr>
            <a:lvl9pPr marL="3886200" indent="-228600" algn="l" defTabSz="457200" rtl="0" eaLnBrk="0" fontAlgn="base" hangingPunct="0">
              <a:spcBef>
                <a:spcPct val="0"/>
              </a:spcBef>
              <a:spcAft>
                <a:spcPct val="0"/>
              </a:spcAft>
              <a:buClr>
                <a:srgbClr val="000000"/>
              </a:buClr>
              <a:buSzPct val="100000"/>
              <a:buFont typeface="Times New Roman" charset="0"/>
              <a:defRPr sz="4400">
                <a:solidFill>
                  <a:srgbClr val="775F55"/>
                </a:solidFill>
                <a:latin typeface="Tw Cen MT" charset="0"/>
                <a:ea typeface="ＭＳ Ｐゴシック" charset="0"/>
                <a:cs typeface="ＭＳ Ｐゴシック" charset="0"/>
              </a:defRPr>
            </a:lvl9pPr>
          </a:lstStyle>
          <a:p>
            <a:r>
              <a:rPr lang="en-US" kern="0" dirty="0"/>
              <a:t>notify() and </a:t>
            </a:r>
            <a:r>
              <a:rPr lang="en-US" kern="0" dirty="0" err="1"/>
              <a:t>notifyAll</a:t>
            </a:r>
            <a:r>
              <a:rPr lang="en-US" kern="0" dirty="0"/>
              <a:t>()</a:t>
            </a:r>
          </a:p>
        </p:txBody>
      </p:sp>
      <p:sp>
        <p:nvSpPr>
          <p:cNvPr id="18" name="TextBox 17"/>
          <p:cNvSpPr txBox="1"/>
          <p:nvPr/>
        </p:nvSpPr>
        <p:spPr>
          <a:xfrm>
            <a:off x="1680274" y="5312044"/>
            <a:ext cx="1736373" cy="400110"/>
          </a:xfrm>
          <a:prstGeom prst="rect">
            <a:avLst/>
          </a:prstGeom>
          <a:noFill/>
        </p:spPr>
        <p:txBody>
          <a:bodyPr wrap="none" rtlCol="0">
            <a:spAutoFit/>
          </a:bodyPr>
          <a:lstStyle/>
          <a:p>
            <a:r>
              <a:rPr lang="en-US" sz="2000" dirty="0" err="1">
                <a:solidFill>
                  <a:schemeClr val="tx1"/>
                </a:solidFill>
                <a:latin typeface="Consolas" charset="0"/>
                <a:ea typeface="Consolas" charset="0"/>
                <a:cs typeface="Consolas" charset="0"/>
              </a:rPr>
              <a:t>notifyAll</a:t>
            </a:r>
            <a:r>
              <a:rPr lang="en-US" sz="2000" dirty="0">
                <a:solidFill>
                  <a:schemeClr val="tx1"/>
                </a:solidFill>
                <a:latin typeface="Consolas" charset="0"/>
                <a:ea typeface="Consolas" charset="0"/>
                <a:cs typeface="Consolas" charset="0"/>
              </a:rPr>
              <a:t>()</a:t>
            </a:r>
          </a:p>
        </p:txBody>
      </p:sp>
    </p:spTree>
    <p:extLst>
      <p:ext uri="{BB962C8B-B14F-4D97-AF65-F5344CB8AC3E}">
        <p14:creationId xmlns:p14="http://schemas.microsoft.com/office/powerpoint/2010/main" val="1903687718"/>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1"/>
          <p:cNvSpPr txBox="1">
            <a:spLocks noChangeArrowheads="1"/>
          </p:cNvSpPr>
          <p:nvPr/>
        </p:nvSpPr>
        <p:spPr bwMode="auto">
          <a:xfrm>
            <a:off x="612775" y="228600"/>
            <a:ext cx="8153400" cy="9906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sz="3600" dirty="0">
                <a:solidFill>
                  <a:srgbClr val="800000"/>
                </a:solidFill>
                <a:latin typeface="Tw Cen MT" charset="0"/>
                <a:ea typeface="ＭＳ Ｐゴシック" charset="0"/>
                <a:cs typeface="ＭＳ Ｐゴシック" charset="0"/>
              </a:rPr>
              <a:t>WHY use of notify() may hang.</a:t>
            </a:r>
          </a:p>
        </p:txBody>
      </p:sp>
      <p:sp>
        <p:nvSpPr>
          <p:cNvPr id="23554" name="Text Box 2"/>
          <p:cNvSpPr txBox="1">
            <a:spLocks noChangeArrowheads="1"/>
          </p:cNvSpPr>
          <p:nvPr/>
        </p:nvSpPr>
        <p:spPr bwMode="auto">
          <a:xfrm>
            <a:off x="0" y="1271588"/>
            <a:ext cx="533400" cy="2444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9pPr>
          </a:lstStyle>
          <a:p>
            <a:pPr algn="ctr" eaLnBrk="1" hangingPunct="1">
              <a:lnSpc>
                <a:spcPct val="80000"/>
              </a:lnSpc>
              <a:buClrTx/>
              <a:buFontTx/>
              <a:buNone/>
            </a:pPr>
            <a:fld id="{487856E7-EE46-5249-BC0E-3186F1BB1818}" type="slidenum">
              <a:rPr lang="en-US" altLang="en-US" sz="1200" b="1">
                <a:solidFill>
                  <a:srgbClr val="FFFFFF"/>
                </a:solidFill>
              </a:rPr>
              <a:pPr algn="ctr" eaLnBrk="1" hangingPunct="1">
                <a:lnSpc>
                  <a:spcPct val="80000"/>
                </a:lnSpc>
                <a:buClrTx/>
                <a:buFontTx/>
                <a:buNone/>
              </a:pPr>
              <a:t>24</a:t>
            </a:fld>
            <a:endParaRPr lang="en-US" altLang="en-US" sz="1200" b="1">
              <a:solidFill>
                <a:srgbClr val="FFFFFF"/>
              </a:solidFill>
            </a:endParaRPr>
          </a:p>
        </p:txBody>
      </p:sp>
      <p:sp>
        <p:nvSpPr>
          <p:cNvPr id="23555" name="Text Box 3"/>
          <p:cNvSpPr txBox="1">
            <a:spLocks noChangeArrowheads="1"/>
          </p:cNvSpPr>
          <p:nvPr/>
        </p:nvSpPr>
        <p:spPr bwMode="auto">
          <a:xfrm>
            <a:off x="228600" y="1524000"/>
            <a:ext cx="8763000" cy="48958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dirty="0">
                <a:solidFill>
                  <a:srgbClr val="800000"/>
                </a:solidFill>
              </a:rPr>
              <a:t>Work with a bounded buffer of length 1.</a:t>
            </a:r>
          </a:p>
          <a:p>
            <a:pPr>
              <a:buClrTx/>
              <a:buFontTx/>
              <a:buNone/>
              <a:defRPr/>
            </a:pPr>
            <a:r>
              <a:rPr lang="en-US" dirty="0"/>
              <a:t>1. Consumer W gets lock, wants White bread,</a:t>
            </a:r>
          </a:p>
          <a:p>
            <a:pPr>
              <a:buClrTx/>
              <a:buFontTx/>
              <a:buNone/>
              <a:defRPr/>
            </a:pPr>
            <a:r>
              <a:rPr lang="en-US" dirty="0"/>
              <a:t>finds buffer empty, and wait()s: is put in set 2.</a:t>
            </a:r>
          </a:p>
          <a:p>
            <a:pPr>
              <a:buClrTx/>
              <a:defRPr/>
            </a:pPr>
            <a:r>
              <a:rPr lang="en-US" dirty="0">
                <a:solidFill>
                  <a:srgbClr val="3366FF"/>
                </a:solidFill>
              </a:rPr>
              <a:t>2. Consumer R gets lock, wants Rye bread,</a:t>
            </a:r>
          </a:p>
          <a:p>
            <a:pPr>
              <a:buClrTx/>
              <a:defRPr/>
            </a:pPr>
            <a:r>
              <a:rPr lang="en-US" dirty="0">
                <a:solidFill>
                  <a:srgbClr val="3366FF"/>
                </a:solidFill>
              </a:rPr>
              <a:t>finds buffer empty, wait()s: is put in set 2.</a:t>
            </a:r>
          </a:p>
          <a:p>
            <a:pPr>
              <a:buClrTx/>
              <a:buFontTx/>
              <a:buNone/>
              <a:defRPr/>
            </a:pPr>
            <a:r>
              <a:rPr lang="en-US" dirty="0">
                <a:solidFill>
                  <a:srgbClr val="FF6600"/>
                </a:solidFill>
              </a:rPr>
              <a:t>3. Producer gets lock, puts Rye in the buffer,</a:t>
            </a:r>
          </a:p>
          <a:p>
            <a:pPr>
              <a:buClrTx/>
              <a:buFontTx/>
              <a:buNone/>
              <a:defRPr/>
            </a:pPr>
            <a:r>
              <a:rPr lang="en-US" dirty="0">
                <a:solidFill>
                  <a:srgbClr val="FF6600"/>
                </a:solidFill>
              </a:rPr>
              <a:t>does notify(), gives up lock.</a:t>
            </a:r>
          </a:p>
          <a:p>
            <a:pPr>
              <a:buClrTx/>
              <a:buFontTx/>
              <a:buNone/>
              <a:defRPr/>
            </a:pPr>
            <a:r>
              <a:rPr lang="en-US" dirty="0">
                <a:solidFill>
                  <a:srgbClr val="800000"/>
                </a:solidFill>
              </a:rPr>
              <a:t>4. The notify() causes one waiting thread to be</a:t>
            </a:r>
          </a:p>
          <a:p>
            <a:pPr>
              <a:buClrTx/>
              <a:buFontTx/>
              <a:buNone/>
              <a:defRPr/>
            </a:pPr>
            <a:r>
              <a:rPr lang="en-US" dirty="0">
                <a:solidFill>
                  <a:srgbClr val="800000"/>
                </a:solidFill>
              </a:rPr>
              <a:t>moved from set 2 to set 1. Choose W.</a:t>
            </a:r>
          </a:p>
          <a:p>
            <a:pPr>
              <a:buClrTx/>
              <a:buFontTx/>
              <a:buNone/>
              <a:defRPr/>
            </a:pPr>
            <a:r>
              <a:rPr lang="en-US" dirty="0">
                <a:solidFill>
                  <a:schemeClr val="tx1"/>
                </a:solidFill>
              </a:rPr>
              <a:t>5. No one has lock, so one Runnable thread, W, is given lock</a:t>
            </a:r>
            <a:r>
              <a:rPr lang="en-US" dirty="0"/>
              <a:t>. W wants white, not rye, so wait()s: is put in set 2.</a:t>
            </a:r>
          </a:p>
          <a:p>
            <a:pPr>
              <a:buClrTx/>
              <a:buFontTx/>
              <a:buNone/>
              <a:defRPr/>
            </a:pPr>
            <a:r>
              <a:rPr lang="en-US" dirty="0">
                <a:solidFill>
                  <a:srgbClr val="3366FF"/>
                </a:solidFill>
              </a:rPr>
              <a:t>6. Producer gets lock, finds buffer full, wait()s: is put in set 2.</a:t>
            </a:r>
          </a:p>
          <a:p>
            <a:pPr>
              <a:buClrTx/>
              <a:buFontTx/>
              <a:buNone/>
              <a:defRPr/>
            </a:pPr>
            <a:r>
              <a:rPr lang="en-US" dirty="0">
                <a:solidFill>
                  <a:srgbClr val="FF0000"/>
                </a:solidFill>
              </a:rPr>
              <a:t>All 3 threads are waiting in set 2. </a:t>
            </a:r>
            <a:r>
              <a:rPr lang="en-US" b="1" dirty="0">
                <a:solidFill>
                  <a:srgbClr val="FF0000"/>
                </a:solidFill>
              </a:rPr>
              <a:t>Nothing more happens. </a:t>
            </a:r>
          </a:p>
        </p:txBody>
      </p:sp>
      <p:sp>
        <p:nvSpPr>
          <p:cNvPr id="23556" name="Text Box 4"/>
          <p:cNvSpPr txBox="1">
            <a:spLocks noChangeArrowheads="1"/>
          </p:cNvSpPr>
          <p:nvPr/>
        </p:nvSpPr>
        <p:spPr bwMode="auto">
          <a:xfrm>
            <a:off x="6858000" y="858838"/>
            <a:ext cx="2057400" cy="3941721"/>
          </a:xfrm>
          <a:prstGeom prst="rect">
            <a:avLst/>
          </a:prstGeom>
          <a:solidFill>
            <a:srgbClr val="F8E6DA"/>
          </a:solidFill>
          <a:ln>
            <a:noFill/>
          </a:ln>
          <a:effectLst/>
          <a:extLs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lgn="ctr">
              <a:buClrTx/>
              <a:buFontTx/>
              <a:buNone/>
              <a:defRPr/>
            </a:pPr>
            <a:r>
              <a:rPr lang="en-US" dirty="0"/>
              <a:t>Two sets:</a:t>
            </a:r>
          </a:p>
          <a:p>
            <a:pPr algn="r">
              <a:spcBef>
                <a:spcPts val="1200"/>
              </a:spcBef>
              <a:buClrTx/>
              <a:buFontTx/>
              <a:buNone/>
              <a:defRPr/>
            </a:pPr>
            <a:r>
              <a:rPr lang="en-US" b="1" dirty="0">
                <a:solidFill>
                  <a:srgbClr val="FF0000"/>
                </a:solidFill>
              </a:rPr>
              <a:t>1. lock: </a:t>
            </a:r>
            <a:r>
              <a:rPr lang="en-US" dirty="0"/>
              <a:t>threads waiting to</a:t>
            </a:r>
            <a:br>
              <a:rPr lang="en-US" dirty="0"/>
            </a:br>
            <a:r>
              <a:rPr lang="en-US" dirty="0"/>
              <a:t>get lock.</a:t>
            </a:r>
          </a:p>
          <a:p>
            <a:pPr>
              <a:buClrTx/>
              <a:buFontTx/>
              <a:buNone/>
              <a:defRPr/>
            </a:pPr>
            <a:endParaRPr lang="en-US" dirty="0"/>
          </a:p>
          <a:p>
            <a:pPr algn="r">
              <a:buClrTx/>
              <a:buFontTx/>
              <a:buNone/>
              <a:defRPr/>
            </a:pPr>
            <a:r>
              <a:rPr lang="en-US" b="1" dirty="0">
                <a:solidFill>
                  <a:srgbClr val="FF0000"/>
                </a:solidFill>
              </a:rPr>
              <a:t>2. wait: </a:t>
            </a:r>
            <a:r>
              <a:rPr lang="en-US" dirty="0"/>
              <a:t>threads waiting to </a:t>
            </a:r>
            <a:br>
              <a:rPr lang="en-US" dirty="0"/>
            </a:br>
            <a:r>
              <a:rPr lang="en-US" dirty="0"/>
              <a:t>be notified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1"/>
          <p:cNvSpPr txBox="1">
            <a:spLocks noChangeArrowheads="1"/>
          </p:cNvSpPr>
          <p:nvPr/>
        </p:nvSpPr>
        <p:spPr bwMode="auto">
          <a:xfrm>
            <a:off x="612775" y="228600"/>
            <a:ext cx="8153400" cy="9906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sz="3600">
                <a:solidFill>
                  <a:srgbClr val="800000"/>
                </a:solidFill>
                <a:latin typeface="Tw Cen MT" charset="0"/>
                <a:ea typeface="ＭＳ Ｐゴシック" charset="0"/>
                <a:cs typeface="ＭＳ Ｐゴシック" charset="0"/>
              </a:rPr>
              <a:t>Should one use notify() or notifyAll()	</a:t>
            </a:r>
          </a:p>
        </p:txBody>
      </p:sp>
      <p:sp>
        <p:nvSpPr>
          <p:cNvPr id="24578" name="Text Box 2"/>
          <p:cNvSpPr txBox="1">
            <a:spLocks noChangeArrowheads="1"/>
          </p:cNvSpPr>
          <p:nvPr/>
        </p:nvSpPr>
        <p:spPr bwMode="auto">
          <a:xfrm>
            <a:off x="612775" y="1600200"/>
            <a:ext cx="8153400" cy="46482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lvl1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charset="0"/>
                <a:ea typeface="ヒラギノ角ゴ ProN W3" charset="-128"/>
              </a:defRPr>
            </a:lvl1pPr>
            <a:lvl2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charset="0"/>
                <a:ea typeface="ヒラギノ角ゴ ProN W3" charset="-128"/>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charset="0"/>
                <a:ea typeface="ヒラギノ角ゴ ProN W3" charset="-128"/>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charset="0"/>
                <a:ea typeface="ヒラギノ角ゴ ProN W3" charset="-128"/>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charset="0"/>
                <a:ea typeface="ヒラギノ角ゴ ProN W3" charset="-128"/>
              </a:defRPr>
            </a:lvl9pPr>
          </a:lstStyle>
          <a:p>
            <a:pPr eaLnBrk="1" hangingPunct="1">
              <a:spcBef>
                <a:spcPts val="1300"/>
              </a:spcBef>
              <a:buClr>
                <a:srgbClr val="DD8047"/>
              </a:buClr>
              <a:buSzPct val="60000"/>
            </a:pPr>
            <a:r>
              <a:rPr lang="en-US" altLang="en-US" dirty="0">
                <a:solidFill>
                  <a:srgbClr val="000000"/>
                </a:solidFill>
                <a:latin typeface="Times New Roman" charset="0"/>
              </a:rPr>
              <a:t>But suppose there are two kinds of bread on the shelf —and one still picks the head of the queue, </a:t>
            </a:r>
            <a:r>
              <a:rPr lang="en-US" altLang="en-US" dirty="0">
                <a:solidFill>
                  <a:srgbClr val="800000"/>
                </a:solidFill>
                <a:latin typeface="Times New Roman" charset="0"/>
              </a:rPr>
              <a:t>if it’s the right kind of bread</a:t>
            </a:r>
            <a:r>
              <a:rPr lang="en-US" altLang="en-US" dirty="0">
                <a:solidFill>
                  <a:srgbClr val="000000"/>
                </a:solidFill>
                <a:latin typeface="Times New Roman" charset="0"/>
              </a:rPr>
              <a:t>.</a:t>
            </a:r>
          </a:p>
          <a:p>
            <a:pPr eaLnBrk="1" hangingPunct="1">
              <a:spcBef>
                <a:spcPts val="1300"/>
              </a:spcBef>
              <a:buClr>
                <a:srgbClr val="DD8047"/>
              </a:buClr>
              <a:buSzPct val="60000"/>
            </a:pPr>
            <a:endParaRPr lang="en-US" altLang="en-US" dirty="0">
              <a:solidFill>
                <a:srgbClr val="000000"/>
              </a:solidFill>
              <a:latin typeface="Times New Roman" charset="0"/>
            </a:endParaRPr>
          </a:p>
          <a:p>
            <a:pPr eaLnBrk="1" hangingPunct="1">
              <a:spcBef>
                <a:spcPts val="1300"/>
              </a:spcBef>
              <a:buClr>
                <a:srgbClr val="DD8047"/>
              </a:buClr>
              <a:buSzPct val="60000"/>
            </a:pPr>
            <a:endParaRPr lang="en-US" altLang="en-US" dirty="0">
              <a:solidFill>
                <a:srgbClr val="000000"/>
              </a:solidFill>
              <a:latin typeface="Times New Roman" charset="0"/>
            </a:endParaRPr>
          </a:p>
          <a:p>
            <a:pPr eaLnBrk="1" hangingPunct="1">
              <a:spcBef>
                <a:spcPts val="1300"/>
              </a:spcBef>
              <a:buClr>
                <a:srgbClr val="DD8047"/>
              </a:buClr>
              <a:buSzPct val="60000"/>
            </a:pPr>
            <a:endParaRPr lang="en-US" altLang="en-US" dirty="0">
              <a:solidFill>
                <a:srgbClr val="000000"/>
              </a:solidFill>
              <a:latin typeface="Times New Roman" charset="0"/>
            </a:endParaRPr>
          </a:p>
          <a:p>
            <a:pPr eaLnBrk="1" hangingPunct="1">
              <a:spcBef>
                <a:spcPts val="1300"/>
              </a:spcBef>
              <a:buClr>
                <a:srgbClr val="DD8047"/>
              </a:buClr>
              <a:buSzPct val="60000"/>
            </a:pPr>
            <a:r>
              <a:rPr lang="en-US" altLang="en-US" dirty="0">
                <a:solidFill>
                  <a:srgbClr val="000000"/>
                </a:solidFill>
                <a:latin typeface="Times New Roman" charset="0"/>
              </a:rPr>
              <a:t>Using notify() can lead to a situation in which no one can make progress. </a:t>
            </a:r>
          </a:p>
          <a:p>
            <a:pPr eaLnBrk="1" hangingPunct="1">
              <a:spcBef>
                <a:spcPts val="1300"/>
              </a:spcBef>
              <a:buClr>
                <a:srgbClr val="DD8047"/>
              </a:buClr>
              <a:buSzPct val="60000"/>
            </a:pPr>
            <a:r>
              <a:rPr lang="en-US" altLang="en-US" b="1" dirty="0" err="1">
                <a:solidFill>
                  <a:srgbClr val="000000"/>
                </a:solidFill>
                <a:latin typeface="Times New Roman" charset="0"/>
              </a:rPr>
              <a:t>notifyAll</a:t>
            </a:r>
            <a:r>
              <a:rPr lang="en-US" altLang="en-US" b="1" dirty="0">
                <a:solidFill>
                  <a:srgbClr val="000000"/>
                </a:solidFill>
                <a:latin typeface="Times New Roman" charset="0"/>
              </a:rPr>
              <a:t>() always works; you need to write documentation if you optimize by using notify()</a:t>
            </a:r>
          </a:p>
        </p:txBody>
      </p:sp>
      <p:sp>
        <p:nvSpPr>
          <p:cNvPr id="24579" name="Text Box 3"/>
          <p:cNvSpPr txBox="1">
            <a:spLocks noChangeArrowheads="1"/>
          </p:cNvSpPr>
          <p:nvPr/>
        </p:nvSpPr>
        <p:spPr bwMode="auto">
          <a:xfrm>
            <a:off x="0" y="1271588"/>
            <a:ext cx="533400" cy="2444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9pPr>
          </a:lstStyle>
          <a:p>
            <a:pPr algn="ctr" eaLnBrk="1" hangingPunct="1">
              <a:lnSpc>
                <a:spcPct val="80000"/>
              </a:lnSpc>
              <a:buClrTx/>
              <a:buFontTx/>
              <a:buNone/>
            </a:pPr>
            <a:fld id="{B0898FD3-B5E2-BB47-BC09-2E01FBD42293}" type="slidenum">
              <a:rPr lang="en-US" altLang="en-US" sz="1200" b="1">
                <a:solidFill>
                  <a:srgbClr val="FFFFFF"/>
                </a:solidFill>
              </a:rPr>
              <a:pPr algn="ctr" eaLnBrk="1" hangingPunct="1">
                <a:lnSpc>
                  <a:spcPct val="80000"/>
                </a:lnSpc>
                <a:buClrTx/>
                <a:buFontTx/>
                <a:buNone/>
              </a:pPr>
              <a:t>25</a:t>
            </a:fld>
            <a:endParaRPr lang="en-US" altLang="en-US" sz="1200" b="1">
              <a:solidFill>
                <a:srgbClr val="FFFFFF"/>
              </a:solidFill>
            </a:endParaRPr>
          </a:p>
        </p:txBody>
      </p:sp>
      <p:pic>
        <p:nvPicPr>
          <p:cNvPr id="144388" name="Picture 1" descr="Bread-on-shelf.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2743200"/>
            <a:ext cx="569436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1"/>
          <p:cNvSpPr txBox="1">
            <a:spLocks noChangeArrowheads="1"/>
          </p:cNvSpPr>
          <p:nvPr/>
        </p:nvSpPr>
        <p:spPr bwMode="auto">
          <a:xfrm>
            <a:off x="612775" y="228600"/>
            <a:ext cx="8153400" cy="9906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lgn="ctr">
              <a:buClrTx/>
              <a:buFontTx/>
              <a:buNone/>
              <a:defRPr/>
            </a:pPr>
            <a:r>
              <a:rPr lang="en-US" sz="3600" dirty="0">
                <a:solidFill>
                  <a:srgbClr val="800000"/>
                </a:solidFill>
                <a:latin typeface="Tw Cen MT" charset="0"/>
                <a:ea typeface="ＭＳ Ｐゴシック" charset="0"/>
                <a:cs typeface="ＭＳ Ｐゴシック" charset="0"/>
              </a:rPr>
              <a:t>Eclipse Example	</a:t>
            </a:r>
          </a:p>
        </p:txBody>
      </p:sp>
      <p:sp>
        <p:nvSpPr>
          <p:cNvPr id="24578" name="Text Box 2"/>
          <p:cNvSpPr txBox="1">
            <a:spLocks noChangeArrowheads="1"/>
          </p:cNvSpPr>
          <p:nvPr/>
        </p:nvSpPr>
        <p:spPr bwMode="auto">
          <a:xfrm>
            <a:off x="467518" y="1419497"/>
            <a:ext cx="8153400" cy="2342606"/>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lvl1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charset="0"/>
                <a:ea typeface="ヒラギノ角ゴ ProN W3" charset="-128"/>
              </a:defRPr>
            </a:lvl1pPr>
            <a:lvl2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charset="0"/>
                <a:ea typeface="ヒラギノ角ゴ ProN W3" charset="-128"/>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charset="0"/>
                <a:ea typeface="ヒラギノ角ゴ ProN W3" charset="-128"/>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charset="0"/>
                <a:ea typeface="ヒラギノ角ゴ ProN W3" charset="-128"/>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charset="0"/>
                <a:ea typeface="ヒラギノ角ゴ ProN W3" charset="-128"/>
              </a:defRPr>
            </a:lvl9pPr>
          </a:lstStyle>
          <a:p>
            <a:pPr eaLnBrk="1" hangingPunct="1">
              <a:spcBef>
                <a:spcPts val="1300"/>
              </a:spcBef>
              <a:buClr>
                <a:srgbClr val="DD8047"/>
              </a:buClr>
              <a:buSzPct val="60000"/>
            </a:pPr>
            <a:r>
              <a:rPr lang="en-US" altLang="en-US" b="1" dirty="0">
                <a:solidFill>
                  <a:srgbClr val="000000"/>
                </a:solidFill>
                <a:latin typeface="Times New Roman" charset="0"/>
              </a:rPr>
              <a:t>Producer: </a:t>
            </a:r>
            <a:r>
              <a:rPr lang="en-US" altLang="en-US" dirty="0">
                <a:solidFill>
                  <a:srgbClr val="000000"/>
                </a:solidFill>
                <a:latin typeface="Times New Roman" charset="0"/>
              </a:rPr>
              <a:t>produce random </a:t>
            </a:r>
            <a:r>
              <a:rPr lang="en-US" altLang="en-US" dirty="0" err="1">
                <a:solidFill>
                  <a:srgbClr val="000000"/>
                </a:solidFill>
                <a:latin typeface="Times New Roman" charset="0"/>
              </a:rPr>
              <a:t>ints</a:t>
            </a:r>
            <a:endParaRPr lang="en-US" altLang="en-US" dirty="0">
              <a:solidFill>
                <a:srgbClr val="000000"/>
              </a:solidFill>
              <a:latin typeface="Times New Roman" charset="0"/>
            </a:endParaRPr>
          </a:p>
          <a:p>
            <a:pPr eaLnBrk="1" hangingPunct="1">
              <a:spcBef>
                <a:spcPts val="1300"/>
              </a:spcBef>
              <a:buClr>
                <a:srgbClr val="DD8047"/>
              </a:buClr>
              <a:buSzPct val="60000"/>
            </a:pPr>
            <a:r>
              <a:rPr lang="en-US" altLang="en-US" b="1" dirty="0">
                <a:solidFill>
                  <a:srgbClr val="000000"/>
                </a:solidFill>
                <a:latin typeface="Times New Roman" charset="0"/>
              </a:rPr>
              <a:t>Consumer 1</a:t>
            </a:r>
            <a:r>
              <a:rPr lang="en-US" altLang="en-US" dirty="0">
                <a:solidFill>
                  <a:srgbClr val="000000"/>
                </a:solidFill>
                <a:latin typeface="Times New Roman" charset="0"/>
              </a:rPr>
              <a:t>: even </a:t>
            </a:r>
            <a:r>
              <a:rPr lang="en-US" altLang="en-US" dirty="0" err="1">
                <a:solidFill>
                  <a:srgbClr val="000000"/>
                </a:solidFill>
                <a:latin typeface="Times New Roman" charset="0"/>
              </a:rPr>
              <a:t>ints</a:t>
            </a:r>
            <a:endParaRPr lang="en-US" altLang="en-US" dirty="0">
              <a:solidFill>
                <a:srgbClr val="000000"/>
              </a:solidFill>
              <a:latin typeface="Times New Roman" charset="0"/>
            </a:endParaRPr>
          </a:p>
          <a:p>
            <a:pPr eaLnBrk="1" hangingPunct="1">
              <a:spcBef>
                <a:spcPts val="1300"/>
              </a:spcBef>
              <a:buClr>
                <a:srgbClr val="DD8047"/>
              </a:buClr>
              <a:buSzPct val="60000"/>
            </a:pPr>
            <a:r>
              <a:rPr lang="en-US" altLang="en-US" b="1" dirty="0">
                <a:solidFill>
                  <a:srgbClr val="000000"/>
                </a:solidFill>
                <a:latin typeface="Times New Roman" charset="0"/>
              </a:rPr>
              <a:t>Consumer 2</a:t>
            </a:r>
            <a:r>
              <a:rPr lang="en-US" altLang="en-US" dirty="0">
                <a:solidFill>
                  <a:srgbClr val="000000"/>
                </a:solidFill>
                <a:latin typeface="Times New Roman" charset="0"/>
              </a:rPr>
              <a:t>: odd </a:t>
            </a:r>
            <a:r>
              <a:rPr lang="en-US" altLang="en-US" dirty="0" err="1">
                <a:solidFill>
                  <a:srgbClr val="000000"/>
                </a:solidFill>
                <a:latin typeface="Times New Roman" charset="0"/>
              </a:rPr>
              <a:t>ints</a:t>
            </a:r>
            <a:endParaRPr lang="en-US" altLang="en-US" dirty="0">
              <a:solidFill>
                <a:srgbClr val="000000"/>
              </a:solidFill>
              <a:latin typeface="Times New Roman" charset="0"/>
            </a:endParaRPr>
          </a:p>
          <a:p>
            <a:pPr eaLnBrk="1" hangingPunct="1">
              <a:spcBef>
                <a:spcPts val="1300"/>
              </a:spcBef>
              <a:buClr>
                <a:srgbClr val="DD8047"/>
              </a:buClr>
              <a:buSzPct val="60000"/>
            </a:pPr>
            <a:r>
              <a:rPr lang="en-US" altLang="en-US" b="1" dirty="0">
                <a:solidFill>
                  <a:srgbClr val="000000"/>
                </a:solidFill>
                <a:latin typeface="Times New Roman" charset="0"/>
              </a:rPr>
              <a:t>Dropbox</a:t>
            </a:r>
            <a:r>
              <a:rPr lang="en-US" altLang="en-US" dirty="0">
                <a:solidFill>
                  <a:srgbClr val="000000"/>
                </a:solidFill>
                <a:latin typeface="Times New Roman" charset="0"/>
              </a:rPr>
              <a:t>: 1-element bounded buffer</a:t>
            </a:r>
          </a:p>
          <a:p>
            <a:pPr eaLnBrk="1" hangingPunct="1">
              <a:spcBef>
                <a:spcPts val="1300"/>
              </a:spcBef>
              <a:buClr>
                <a:srgbClr val="DD8047"/>
              </a:buClr>
              <a:buSzPct val="60000"/>
            </a:pPr>
            <a:endParaRPr lang="en-US" altLang="en-US" dirty="0">
              <a:solidFill>
                <a:srgbClr val="000000"/>
              </a:solidFill>
              <a:latin typeface="Times New Roman" charset="0"/>
            </a:endParaRPr>
          </a:p>
          <a:p>
            <a:pPr eaLnBrk="1" hangingPunct="1">
              <a:spcBef>
                <a:spcPts val="1300"/>
              </a:spcBef>
              <a:buClr>
                <a:srgbClr val="DD8047"/>
              </a:buClr>
              <a:buSzPct val="60000"/>
            </a:pPr>
            <a:endParaRPr lang="en-US" altLang="en-US" dirty="0">
              <a:solidFill>
                <a:srgbClr val="000000"/>
              </a:solidFill>
              <a:latin typeface="Times New Roman" charset="0"/>
            </a:endParaRPr>
          </a:p>
        </p:txBody>
      </p:sp>
      <p:sp>
        <p:nvSpPr>
          <p:cNvPr id="24579" name="Text Box 3"/>
          <p:cNvSpPr txBox="1">
            <a:spLocks noChangeArrowheads="1"/>
          </p:cNvSpPr>
          <p:nvPr/>
        </p:nvSpPr>
        <p:spPr bwMode="auto">
          <a:xfrm>
            <a:off x="0" y="1271588"/>
            <a:ext cx="533400" cy="2444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9pPr>
          </a:lstStyle>
          <a:p>
            <a:pPr algn="ctr" eaLnBrk="1" hangingPunct="1">
              <a:lnSpc>
                <a:spcPct val="80000"/>
              </a:lnSpc>
              <a:buClrTx/>
              <a:buFontTx/>
              <a:buNone/>
            </a:pPr>
            <a:fld id="{B0898FD3-B5E2-BB47-BC09-2E01FBD42293}" type="slidenum">
              <a:rPr lang="en-US" altLang="en-US" sz="1200" b="1">
                <a:solidFill>
                  <a:srgbClr val="FFFFFF"/>
                </a:solidFill>
              </a:rPr>
              <a:pPr algn="ctr" eaLnBrk="1" hangingPunct="1">
                <a:lnSpc>
                  <a:spcPct val="80000"/>
                </a:lnSpc>
                <a:buClrTx/>
                <a:buFontTx/>
                <a:buNone/>
              </a:pPr>
              <a:t>26</a:t>
            </a:fld>
            <a:endParaRPr lang="en-US" altLang="en-US" sz="1200" b="1">
              <a:solidFill>
                <a:srgbClr val="FFFFFF"/>
              </a:solidFill>
            </a:endParaRPr>
          </a:p>
        </p:txBody>
      </p:sp>
      <p:pic>
        <p:nvPicPr>
          <p:cNvPr id="144388" name="Picture 1" descr="Bread-on-shelf.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05288" y="5446440"/>
            <a:ext cx="569436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A507BF22-094A-B941-A1C5-36D8FDBAB70C}"/>
              </a:ext>
            </a:extLst>
          </p:cNvPr>
          <p:cNvSpPr/>
          <p:nvPr/>
        </p:nvSpPr>
        <p:spPr>
          <a:xfrm>
            <a:off x="491467" y="3733800"/>
            <a:ext cx="2627642" cy="1200329"/>
          </a:xfrm>
          <a:prstGeom prst="rect">
            <a:avLst/>
          </a:prstGeom>
        </p:spPr>
        <p:txBody>
          <a:bodyPr wrap="none">
            <a:spAutoFit/>
          </a:bodyPr>
          <a:lstStyle/>
          <a:p>
            <a:r>
              <a:rPr lang="en-US" b="1" dirty="0" err="1">
                <a:solidFill>
                  <a:srgbClr val="0070C0"/>
                </a:solidFill>
              </a:rPr>
              <a:t>Locklist</a:t>
            </a:r>
            <a:endParaRPr lang="en-US" b="1" dirty="0">
              <a:solidFill>
                <a:srgbClr val="0070C0"/>
              </a:solidFill>
            </a:endParaRPr>
          </a:p>
          <a:p>
            <a:r>
              <a:rPr lang="en-US" b="1" dirty="0">
                <a:solidFill>
                  <a:srgbClr val="7030A0"/>
                </a:solidFill>
              </a:rPr>
              <a:t>Threads wanting</a:t>
            </a:r>
          </a:p>
          <a:p>
            <a:r>
              <a:rPr lang="en-US" b="1" dirty="0">
                <a:solidFill>
                  <a:srgbClr val="7030A0"/>
                </a:solidFill>
              </a:rPr>
              <a:t>the Dropbox</a:t>
            </a:r>
          </a:p>
        </p:txBody>
      </p:sp>
      <p:sp>
        <p:nvSpPr>
          <p:cNvPr id="7" name="Rectangle 6">
            <a:extLst>
              <a:ext uri="{FF2B5EF4-FFF2-40B4-BE49-F238E27FC236}">
                <a16:creationId xmlns:a16="http://schemas.microsoft.com/office/drawing/2014/main" id="{9E3BF872-187E-AD49-8AA1-293D247A6373}"/>
              </a:ext>
            </a:extLst>
          </p:cNvPr>
          <p:cNvSpPr/>
          <p:nvPr/>
        </p:nvSpPr>
        <p:spPr>
          <a:xfrm>
            <a:off x="3332839" y="3733800"/>
            <a:ext cx="2081019" cy="1569660"/>
          </a:xfrm>
          <a:prstGeom prst="rect">
            <a:avLst/>
          </a:prstGeom>
        </p:spPr>
        <p:txBody>
          <a:bodyPr wrap="none">
            <a:spAutoFit/>
          </a:bodyPr>
          <a:lstStyle/>
          <a:p>
            <a:r>
              <a:rPr lang="en-US" b="1" dirty="0">
                <a:solidFill>
                  <a:srgbClr val="0070C0"/>
                </a:solidFill>
              </a:rPr>
              <a:t>Waitlist</a:t>
            </a:r>
            <a:br>
              <a:rPr lang="en-US" b="1" dirty="0">
                <a:solidFill>
                  <a:srgbClr val="0070C0"/>
                </a:solidFill>
              </a:rPr>
            </a:br>
            <a:r>
              <a:rPr lang="en-US" b="1" dirty="0">
                <a:solidFill>
                  <a:srgbClr val="7030A0"/>
                </a:solidFill>
              </a:rPr>
              <a:t>Threads who</a:t>
            </a:r>
            <a:br>
              <a:rPr lang="en-US" b="1" dirty="0">
                <a:solidFill>
                  <a:srgbClr val="7030A0"/>
                </a:solidFill>
              </a:rPr>
            </a:br>
            <a:r>
              <a:rPr lang="en-US" b="1" dirty="0">
                <a:solidFill>
                  <a:srgbClr val="7030A0"/>
                </a:solidFill>
              </a:rPr>
              <a:t>had Dropbox</a:t>
            </a:r>
            <a:br>
              <a:rPr lang="en-US" b="1" dirty="0">
                <a:solidFill>
                  <a:srgbClr val="7030A0"/>
                </a:solidFill>
              </a:rPr>
            </a:br>
            <a:r>
              <a:rPr lang="en-US" b="1" dirty="0">
                <a:solidFill>
                  <a:srgbClr val="7030A0"/>
                </a:solidFill>
              </a:rPr>
              <a:t>and waited</a:t>
            </a:r>
            <a:endParaRPr lang="en-US" dirty="0">
              <a:solidFill>
                <a:srgbClr val="7030A0"/>
              </a:solidFill>
            </a:endParaRPr>
          </a:p>
        </p:txBody>
      </p:sp>
    </p:spTree>
    <p:extLst>
      <p:ext uri="{BB962C8B-B14F-4D97-AF65-F5344CB8AC3E}">
        <p14:creationId xmlns:p14="http://schemas.microsoft.com/office/powerpoint/2010/main" val="23493179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Box 1"/>
          <p:cNvSpPr txBox="1">
            <a:spLocks noChangeArrowheads="1"/>
          </p:cNvSpPr>
          <p:nvPr/>
        </p:nvSpPr>
        <p:spPr bwMode="auto">
          <a:xfrm>
            <a:off x="612775" y="228600"/>
            <a:ext cx="8153400" cy="9906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sz="3600">
                <a:solidFill>
                  <a:srgbClr val="800000"/>
                </a:solidFill>
                <a:latin typeface="Tw Cen MT" charset="0"/>
                <a:ea typeface="ＭＳ Ｐゴシック" charset="0"/>
                <a:cs typeface="ＭＳ Ｐゴシック" charset="0"/>
              </a:rPr>
              <a:t>Using Concurrent Collections...</a:t>
            </a:r>
          </a:p>
        </p:txBody>
      </p:sp>
      <p:sp>
        <p:nvSpPr>
          <p:cNvPr id="25602" name="Text Box 2"/>
          <p:cNvSpPr txBox="1">
            <a:spLocks noChangeArrowheads="1"/>
          </p:cNvSpPr>
          <p:nvPr/>
        </p:nvSpPr>
        <p:spPr bwMode="auto">
          <a:xfrm>
            <a:off x="0" y="1271588"/>
            <a:ext cx="533400" cy="2444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9pPr>
          </a:lstStyle>
          <a:p>
            <a:pPr algn="ctr" eaLnBrk="1" hangingPunct="1">
              <a:lnSpc>
                <a:spcPct val="80000"/>
              </a:lnSpc>
              <a:buClrTx/>
              <a:buFontTx/>
              <a:buNone/>
            </a:pPr>
            <a:fld id="{D22017A1-1ABF-3D43-AFAD-5F4E2A99DD10}" type="slidenum">
              <a:rPr lang="en-US" altLang="en-US" sz="1200" b="1">
                <a:solidFill>
                  <a:srgbClr val="FFFFFF"/>
                </a:solidFill>
              </a:rPr>
              <a:pPr algn="ctr" eaLnBrk="1" hangingPunct="1">
                <a:lnSpc>
                  <a:spcPct val="80000"/>
                </a:lnSpc>
                <a:buClrTx/>
                <a:buFontTx/>
                <a:buNone/>
              </a:pPr>
              <a:t>27</a:t>
            </a:fld>
            <a:endParaRPr lang="en-US" altLang="en-US" sz="1200" b="1">
              <a:solidFill>
                <a:srgbClr val="FFFFFF"/>
              </a:solidFill>
            </a:endParaRPr>
          </a:p>
        </p:txBody>
      </p:sp>
      <p:sp>
        <p:nvSpPr>
          <p:cNvPr id="25603" name="Text Box 3"/>
          <p:cNvSpPr txBox="1">
            <a:spLocks noChangeArrowheads="1"/>
          </p:cNvSpPr>
          <p:nvPr/>
        </p:nvSpPr>
        <p:spPr bwMode="auto">
          <a:xfrm>
            <a:off x="685800" y="1447800"/>
            <a:ext cx="8077200" cy="15097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spcBef>
                <a:spcPts val="1200"/>
              </a:spcBef>
              <a:buClrTx/>
              <a:buFontTx/>
              <a:buNone/>
              <a:defRPr/>
            </a:pPr>
            <a:r>
              <a:rPr lang="en-US" dirty="0">
                <a:latin typeface="Times New Roman"/>
                <a:cs typeface="Times New Roman"/>
              </a:rPr>
              <a:t>Java has a bunch of classes to make synchronization easier.</a:t>
            </a:r>
          </a:p>
          <a:p>
            <a:pPr>
              <a:spcBef>
                <a:spcPts val="1200"/>
              </a:spcBef>
              <a:buClrTx/>
              <a:buFontTx/>
              <a:buNone/>
              <a:defRPr/>
            </a:pPr>
            <a:r>
              <a:rPr lang="en-US" dirty="0">
                <a:latin typeface="Times New Roman"/>
                <a:cs typeface="Times New Roman"/>
              </a:rPr>
              <a:t>It has synchronized versions of some of the Collections classes</a:t>
            </a:r>
          </a:p>
          <a:p>
            <a:pPr>
              <a:spcBef>
                <a:spcPts val="1200"/>
              </a:spcBef>
              <a:buClrTx/>
              <a:buFontTx/>
              <a:buNone/>
              <a:defRPr/>
            </a:pPr>
            <a:r>
              <a:rPr lang="en-US" dirty="0">
                <a:latin typeface="Times New Roman"/>
                <a:cs typeface="Times New Roman"/>
              </a:rPr>
              <a:t>It has an Atomic counter.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Box 1"/>
          <p:cNvSpPr txBox="1">
            <a:spLocks noChangeArrowheads="1"/>
          </p:cNvSpPr>
          <p:nvPr/>
        </p:nvSpPr>
        <p:spPr bwMode="auto">
          <a:xfrm>
            <a:off x="612775" y="228600"/>
            <a:ext cx="8153400" cy="9906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sz="3600" dirty="0">
                <a:solidFill>
                  <a:srgbClr val="800000"/>
                </a:solidFill>
                <a:latin typeface="Tw Cen MT" charset="0"/>
                <a:ea typeface="ＭＳ Ｐゴシック" charset="0"/>
                <a:cs typeface="ＭＳ Ｐゴシック" charset="0"/>
              </a:rPr>
              <a:t>From spec for </a:t>
            </a:r>
            <a:r>
              <a:rPr lang="en-US" sz="3600" dirty="0" err="1">
                <a:solidFill>
                  <a:srgbClr val="800000"/>
                </a:solidFill>
                <a:latin typeface="Tw Cen MT" charset="0"/>
                <a:ea typeface="ＭＳ Ｐゴシック" charset="0"/>
                <a:cs typeface="ＭＳ Ｐゴシック" charset="0"/>
              </a:rPr>
              <a:t>HashSet</a:t>
            </a:r>
            <a:endParaRPr lang="en-US" sz="3600" dirty="0">
              <a:solidFill>
                <a:srgbClr val="800000"/>
              </a:solidFill>
              <a:latin typeface="Tw Cen MT" charset="0"/>
              <a:ea typeface="ＭＳ Ｐゴシック" charset="0"/>
              <a:cs typeface="ＭＳ Ｐゴシック" charset="0"/>
            </a:endParaRPr>
          </a:p>
        </p:txBody>
      </p:sp>
      <p:sp>
        <p:nvSpPr>
          <p:cNvPr id="25602" name="Text Box 2"/>
          <p:cNvSpPr txBox="1">
            <a:spLocks noChangeArrowheads="1"/>
          </p:cNvSpPr>
          <p:nvPr/>
        </p:nvSpPr>
        <p:spPr bwMode="auto">
          <a:xfrm>
            <a:off x="0" y="1271588"/>
            <a:ext cx="533400" cy="2444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9pPr>
          </a:lstStyle>
          <a:p>
            <a:pPr algn="ctr" eaLnBrk="1" hangingPunct="1">
              <a:lnSpc>
                <a:spcPct val="80000"/>
              </a:lnSpc>
              <a:buClrTx/>
              <a:buFontTx/>
              <a:buNone/>
            </a:pPr>
            <a:fld id="{192E9B7E-C2BB-5543-80A3-985EB5BA1CCC}" type="slidenum">
              <a:rPr lang="en-US" altLang="en-US" sz="1200" b="1">
                <a:solidFill>
                  <a:srgbClr val="FFFFFF"/>
                </a:solidFill>
              </a:rPr>
              <a:pPr algn="ctr" eaLnBrk="1" hangingPunct="1">
                <a:lnSpc>
                  <a:spcPct val="80000"/>
                </a:lnSpc>
                <a:buClrTx/>
                <a:buFontTx/>
                <a:buNone/>
              </a:pPr>
              <a:t>28</a:t>
            </a:fld>
            <a:endParaRPr lang="en-US" altLang="en-US" sz="1200" b="1">
              <a:solidFill>
                <a:srgbClr val="FFFFFF"/>
              </a:solidFill>
            </a:endParaRPr>
          </a:p>
        </p:txBody>
      </p:sp>
      <p:sp>
        <p:nvSpPr>
          <p:cNvPr id="25603" name="Text Box 3"/>
          <p:cNvSpPr txBox="1">
            <a:spLocks noChangeArrowheads="1"/>
          </p:cNvSpPr>
          <p:nvPr/>
        </p:nvSpPr>
        <p:spPr bwMode="auto">
          <a:xfrm>
            <a:off x="533400" y="1600200"/>
            <a:ext cx="8077200" cy="415766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9pPr>
          </a:lstStyle>
          <a:p>
            <a:pPr eaLnBrk="1" hangingPunct="1">
              <a:buClrTx/>
              <a:buFontTx/>
              <a:buNone/>
            </a:pPr>
            <a:r>
              <a:rPr lang="mr-IN" altLang="en-US">
                <a:solidFill>
                  <a:srgbClr val="000000"/>
                </a:solidFill>
                <a:latin typeface="Times New Roman" charset="0"/>
              </a:rPr>
              <a:t>…</a:t>
            </a:r>
            <a:r>
              <a:rPr lang="en-US" altLang="en-US">
                <a:solidFill>
                  <a:srgbClr val="000000"/>
                </a:solidFill>
                <a:latin typeface="Times New Roman" charset="0"/>
              </a:rPr>
              <a:t> this implementation is not synchronized. If multiple threads access a hash set concurrently, and at least one of the threads modifies the set, it must be synchronized externally. This is typically accomplished by synchronizing on some object that naturally encapsulates the set. If no such object exists, the set should be "wrapped" using method Collections.synchronizedSet This is best done at creation time, to prevent accidental unsynchronized access to the set:</a:t>
            </a:r>
          </a:p>
          <a:p>
            <a:pPr eaLnBrk="1" hangingPunct="1">
              <a:buClrTx/>
              <a:buFontTx/>
              <a:buNone/>
            </a:pPr>
            <a:endParaRPr lang="en-US" altLang="en-US">
              <a:solidFill>
                <a:srgbClr val="000000"/>
              </a:solidFill>
              <a:latin typeface="Times New Roman" charset="0"/>
            </a:endParaRPr>
          </a:p>
          <a:p>
            <a:pPr eaLnBrk="1" hangingPunct="1">
              <a:buClrTx/>
              <a:buFontTx/>
              <a:buNone/>
            </a:pPr>
            <a:r>
              <a:rPr lang="en-US" altLang="en-US">
                <a:solidFill>
                  <a:srgbClr val="000000"/>
                </a:solidFill>
                <a:latin typeface="Times New Roman" charset="0"/>
              </a:rPr>
              <a:t>   </a:t>
            </a:r>
            <a:r>
              <a:rPr lang="en-US" altLang="en-US">
                <a:solidFill>
                  <a:srgbClr val="800000"/>
                </a:solidFill>
                <a:latin typeface="Times New Roman" charset="0"/>
              </a:rPr>
              <a:t>Set s = Collections.synchronizedSet(new HashSet(...));</a:t>
            </a:r>
          </a:p>
          <a:p>
            <a:pPr eaLnBrk="1" hangingPunct="1">
              <a:buClrTx/>
              <a:buFontTx/>
              <a:buNone/>
            </a:pPr>
            <a:endParaRPr lang="en-US" altLang="en-US">
              <a:solidFill>
                <a:srgbClr val="000000"/>
              </a:solidFill>
              <a:latin typeface="Times New Roman"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Race Conditions</a:t>
            </a:r>
          </a:p>
        </p:txBody>
      </p:sp>
      <p:grpSp>
        <p:nvGrpSpPr>
          <p:cNvPr id="5" name="Group 4"/>
          <p:cNvGrpSpPr/>
          <p:nvPr/>
        </p:nvGrpSpPr>
        <p:grpSpPr>
          <a:xfrm>
            <a:off x="522235" y="4120852"/>
            <a:ext cx="3276602" cy="1021161"/>
            <a:chOff x="2285999" y="2960409"/>
            <a:chExt cx="2325331" cy="480822"/>
          </a:xfrm>
        </p:grpSpPr>
        <p:sp>
          <p:nvSpPr>
            <p:cNvPr id="3" name="Rectangle 2"/>
            <p:cNvSpPr/>
            <p:nvPr/>
          </p:nvSpPr>
          <p:spPr bwMode="auto">
            <a:xfrm>
              <a:off x="2285999" y="2960409"/>
              <a:ext cx="2325330" cy="480822"/>
            </a:xfrm>
            <a:prstGeom prst="rect">
              <a:avLst/>
            </a:prstGeom>
            <a:solidFill>
              <a:schemeClr val="tx1">
                <a:lumMod val="85000"/>
                <a:lumOff val="15000"/>
              </a:scheme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2400" b="0" i="0" u="none" strike="noStrike" cap="none" normalizeH="0" baseline="0">
                <a:ln>
                  <a:noFill/>
                </a:ln>
                <a:solidFill>
                  <a:schemeClr val="bg1"/>
                </a:solidFill>
                <a:effectLst/>
                <a:latin typeface="Arial" charset="0"/>
                <a:ea typeface="ヒラギノ角ゴ ProN W3" charset="0"/>
                <a:cs typeface="ヒラギノ角ゴ ProN W3" charset="0"/>
              </a:endParaRPr>
            </a:p>
          </p:txBody>
        </p:sp>
        <p:sp>
          <p:nvSpPr>
            <p:cNvPr id="4" name="Rectangle 3"/>
            <p:cNvSpPr/>
            <p:nvPr/>
          </p:nvSpPr>
          <p:spPr>
            <a:xfrm>
              <a:off x="2438400" y="3006719"/>
              <a:ext cx="2172930" cy="262180"/>
            </a:xfrm>
            <a:prstGeom prst="rect">
              <a:avLst/>
            </a:prstGeom>
          </p:spPr>
          <p:txBody>
            <a:bodyPr wrap="square">
              <a:spAutoFit/>
            </a:bodyPr>
            <a:lstStyle/>
            <a:p>
              <a:r>
                <a:rPr lang="en-US" b="1" dirty="0" err="1">
                  <a:solidFill>
                    <a:schemeClr val="bg1">
                      <a:lumMod val="85000"/>
                    </a:schemeClr>
                  </a:solidFill>
                  <a:latin typeface="Source Code Pro" charset="0"/>
                </a:rPr>
                <a:t>t</a:t>
              </a:r>
              <a:r>
                <a:rPr lang="en-US" b="1" dirty="0" err="1">
                  <a:solidFill>
                    <a:schemeClr val="bg1">
                      <a:lumMod val="85000"/>
                    </a:schemeClr>
                  </a:solidFill>
                  <a:effectLst/>
                  <a:latin typeface="Source Code Pro" charset="0"/>
                </a:rPr>
                <a:t>mp</a:t>
              </a:r>
              <a:r>
                <a:rPr lang="en-US" b="1" dirty="0">
                  <a:solidFill>
                    <a:schemeClr val="bg1">
                      <a:lumMod val="85000"/>
                    </a:schemeClr>
                  </a:solidFill>
                  <a:effectLst/>
                  <a:latin typeface="Source Code Pro" charset="0"/>
                </a:rPr>
                <a:t> = </a:t>
              </a:r>
              <a:r>
                <a:rPr lang="en-US" b="1" dirty="0" err="1">
                  <a:solidFill>
                    <a:schemeClr val="bg1">
                      <a:lumMod val="85000"/>
                    </a:schemeClr>
                  </a:solidFill>
                  <a:effectLst/>
                  <a:latin typeface="Source Code Pro" charset="0"/>
                </a:rPr>
                <a:t>tmp</a:t>
              </a:r>
              <a:r>
                <a:rPr lang="en-US" b="1" dirty="0">
                  <a:solidFill>
                    <a:schemeClr val="bg1">
                      <a:lumMod val="85000"/>
                    </a:schemeClr>
                  </a:solidFill>
                  <a:effectLst/>
                  <a:latin typeface="Source Code Pro" charset="0"/>
                </a:rPr>
                <a:t> + 1;</a:t>
              </a:r>
            </a:p>
            <a:p>
              <a:r>
                <a:rPr lang="en-US" b="1" dirty="0">
                  <a:solidFill>
                    <a:schemeClr val="bg1">
                      <a:lumMod val="85000"/>
                    </a:schemeClr>
                  </a:solidFill>
                  <a:latin typeface="Source Code Pro" charset="0"/>
                </a:rPr>
                <a:t>store </a:t>
              </a:r>
              <a:r>
                <a:rPr lang="en-US" b="1" dirty="0" err="1">
                  <a:solidFill>
                    <a:schemeClr val="bg1">
                      <a:lumMod val="85000"/>
                    </a:schemeClr>
                  </a:solidFill>
                  <a:latin typeface="Source Code Pro" charset="0"/>
                </a:rPr>
                <a:t>tmp</a:t>
              </a:r>
              <a:r>
                <a:rPr lang="en-US" b="1" dirty="0">
                  <a:solidFill>
                    <a:schemeClr val="bg1">
                      <a:lumMod val="85000"/>
                    </a:schemeClr>
                  </a:solidFill>
                  <a:latin typeface="Source Code Pro" charset="0"/>
                </a:rPr>
                <a:t> to </a:t>
              </a:r>
              <a:r>
                <a:rPr lang="en-US" b="1" dirty="0" err="1">
                  <a:solidFill>
                    <a:schemeClr val="bg1">
                      <a:lumMod val="85000"/>
                    </a:schemeClr>
                  </a:solidFill>
                  <a:latin typeface="Source Code Pro" charset="0"/>
                </a:rPr>
                <a:t>i</a:t>
              </a:r>
              <a:r>
                <a:rPr lang="en-US" b="1" dirty="0">
                  <a:solidFill>
                    <a:schemeClr val="bg1">
                      <a:lumMod val="85000"/>
                    </a:schemeClr>
                  </a:solidFill>
                  <a:latin typeface="Source Code Pro" charset="0"/>
                </a:rPr>
                <a:t>;</a:t>
              </a:r>
              <a:endParaRPr lang="is-IS" dirty="0">
                <a:solidFill>
                  <a:schemeClr val="bg1">
                    <a:lumMod val="85000"/>
                  </a:schemeClr>
                </a:solidFill>
                <a:effectLst/>
                <a:latin typeface="Source Code Pro" charset="0"/>
              </a:endParaRPr>
            </a:p>
          </p:txBody>
        </p:sp>
      </p:grpSp>
      <p:sp>
        <p:nvSpPr>
          <p:cNvPr id="9" name="TextBox 8"/>
          <p:cNvSpPr txBox="1"/>
          <p:nvPr/>
        </p:nvSpPr>
        <p:spPr>
          <a:xfrm>
            <a:off x="3505200" y="2438400"/>
            <a:ext cx="1864293" cy="461665"/>
          </a:xfrm>
          <a:prstGeom prst="rect">
            <a:avLst/>
          </a:prstGeom>
          <a:noFill/>
        </p:spPr>
        <p:txBody>
          <a:bodyPr wrap="none" rtlCol="0">
            <a:spAutoFit/>
          </a:bodyPr>
          <a:lstStyle/>
          <a:p>
            <a:r>
              <a:rPr lang="en-US" dirty="0">
                <a:solidFill>
                  <a:schemeClr val="tx1"/>
                </a:solidFill>
              </a:rPr>
              <a:t>Initially, </a:t>
            </a:r>
            <a:r>
              <a:rPr lang="en-US" dirty="0" err="1">
                <a:solidFill>
                  <a:schemeClr val="tx1"/>
                </a:solidFill>
              </a:rPr>
              <a:t>i</a:t>
            </a:r>
            <a:r>
              <a:rPr lang="en-US" dirty="0">
                <a:solidFill>
                  <a:schemeClr val="tx1"/>
                </a:solidFill>
              </a:rPr>
              <a:t> = 0</a:t>
            </a:r>
          </a:p>
        </p:txBody>
      </p:sp>
      <p:sp>
        <p:nvSpPr>
          <p:cNvPr id="11" name="TextBox 10"/>
          <p:cNvSpPr txBox="1"/>
          <p:nvPr/>
        </p:nvSpPr>
        <p:spPr>
          <a:xfrm>
            <a:off x="1600200" y="1715987"/>
            <a:ext cx="1417376" cy="461665"/>
          </a:xfrm>
          <a:prstGeom prst="rect">
            <a:avLst/>
          </a:prstGeom>
          <a:noFill/>
        </p:spPr>
        <p:txBody>
          <a:bodyPr wrap="none" rtlCol="0">
            <a:spAutoFit/>
          </a:bodyPr>
          <a:lstStyle/>
          <a:p>
            <a:r>
              <a:rPr lang="en-US" dirty="0">
                <a:solidFill>
                  <a:schemeClr val="tx1"/>
                </a:solidFill>
              </a:rPr>
              <a:t>Thread 1</a:t>
            </a:r>
          </a:p>
        </p:txBody>
      </p:sp>
      <p:sp>
        <p:nvSpPr>
          <p:cNvPr id="12" name="TextBox 11"/>
          <p:cNvSpPr txBox="1"/>
          <p:nvPr/>
        </p:nvSpPr>
        <p:spPr>
          <a:xfrm>
            <a:off x="5768312" y="1671915"/>
            <a:ext cx="1417376" cy="461665"/>
          </a:xfrm>
          <a:prstGeom prst="rect">
            <a:avLst/>
          </a:prstGeom>
          <a:noFill/>
        </p:spPr>
        <p:txBody>
          <a:bodyPr wrap="none" rtlCol="0">
            <a:spAutoFit/>
          </a:bodyPr>
          <a:lstStyle/>
          <a:p>
            <a:r>
              <a:rPr lang="en-US" dirty="0">
                <a:solidFill>
                  <a:schemeClr val="tx1"/>
                </a:solidFill>
              </a:rPr>
              <a:t>Thread 2</a:t>
            </a:r>
          </a:p>
        </p:txBody>
      </p:sp>
      <p:grpSp>
        <p:nvGrpSpPr>
          <p:cNvPr id="7" name="Group 6"/>
          <p:cNvGrpSpPr/>
          <p:nvPr/>
        </p:nvGrpSpPr>
        <p:grpSpPr>
          <a:xfrm>
            <a:off x="522236" y="2948981"/>
            <a:ext cx="3276601" cy="484485"/>
            <a:chOff x="597876" y="2895600"/>
            <a:chExt cx="3276601" cy="484485"/>
          </a:xfrm>
        </p:grpSpPr>
        <p:sp>
          <p:nvSpPr>
            <p:cNvPr id="13" name="Rectangle 12"/>
            <p:cNvSpPr/>
            <p:nvPr/>
          </p:nvSpPr>
          <p:spPr bwMode="auto">
            <a:xfrm>
              <a:off x="597876" y="2895600"/>
              <a:ext cx="3276601" cy="480504"/>
            </a:xfrm>
            <a:prstGeom prst="rect">
              <a:avLst/>
            </a:prstGeom>
            <a:solidFill>
              <a:schemeClr val="tx1">
                <a:lumMod val="85000"/>
                <a:lumOff val="15000"/>
              </a:scheme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2400" b="0" i="0" u="none" strike="noStrike" cap="none" normalizeH="0" baseline="0">
                <a:ln>
                  <a:noFill/>
                </a:ln>
                <a:solidFill>
                  <a:schemeClr val="bg1"/>
                </a:solidFill>
                <a:effectLst/>
                <a:latin typeface="Arial" charset="0"/>
                <a:ea typeface="ヒラギノ角ゴ ProN W3" charset="0"/>
                <a:cs typeface="ヒラギノ角ゴ ProN W3" charset="0"/>
              </a:endParaRPr>
            </a:p>
          </p:txBody>
        </p:sp>
        <p:sp>
          <p:nvSpPr>
            <p:cNvPr id="6" name="Rectangle 5"/>
            <p:cNvSpPr/>
            <p:nvPr/>
          </p:nvSpPr>
          <p:spPr>
            <a:xfrm>
              <a:off x="800901" y="2918420"/>
              <a:ext cx="2581156" cy="461665"/>
            </a:xfrm>
            <a:prstGeom prst="rect">
              <a:avLst/>
            </a:prstGeom>
          </p:spPr>
          <p:txBody>
            <a:bodyPr wrap="none">
              <a:spAutoFit/>
            </a:bodyPr>
            <a:lstStyle/>
            <a:p>
              <a:r>
                <a:rPr lang="en-US" b="1" dirty="0" err="1">
                  <a:solidFill>
                    <a:schemeClr val="bg1">
                      <a:lumMod val="85000"/>
                    </a:schemeClr>
                  </a:solidFill>
                  <a:latin typeface="Source Code Pro" charset="0"/>
                </a:rPr>
                <a:t>tmp</a:t>
              </a:r>
              <a:r>
                <a:rPr lang="en-US" b="1" dirty="0">
                  <a:solidFill>
                    <a:schemeClr val="bg1">
                      <a:lumMod val="85000"/>
                    </a:schemeClr>
                  </a:solidFill>
                  <a:latin typeface="Source Code Pro" charset="0"/>
                </a:rPr>
                <a:t> = load </a:t>
              </a:r>
              <a:r>
                <a:rPr lang="en-US" b="1" dirty="0" err="1">
                  <a:solidFill>
                    <a:schemeClr val="bg1">
                      <a:lumMod val="85000"/>
                    </a:schemeClr>
                  </a:solidFill>
                  <a:latin typeface="Source Code Pro" charset="0"/>
                </a:rPr>
                <a:t>i</a:t>
              </a:r>
              <a:r>
                <a:rPr lang="en-US" b="1" dirty="0">
                  <a:solidFill>
                    <a:schemeClr val="bg1">
                      <a:lumMod val="85000"/>
                    </a:schemeClr>
                  </a:solidFill>
                  <a:latin typeface="Source Code Pro" charset="0"/>
                </a:rPr>
                <a:t>;</a:t>
              </a:r>
            </a:p>
          </p:txBody>
        </p:sp>
      </p:grpSp>
      <p:grpSp>
        <p:nvGrpSpPr>
          <p:cNvPr id="17" name="Group 16"/>
          <p:cNvGrpSpPr/>
          <p:nvPr/>
        </p:nvGrpSpPr>
        <p:grpSpPr>
          <a:xfrm>
            <a:off x="4953560" y="5142013"/>
            <a:ext cx="3276602" cy="1021161"/>
            <a:chOff x="2285999" y="2960409"/>
            <a:chExt cx="2325331" cy="480822"/>
          </a:xfrm>
        </p:grpSpPr>
        <p:sp>
          <p:nvSpPr>
            <p:cNvPr id="18" name="Rectangle 17"/>
            <p:cNvSpPr/>
            <p:nvPr/>
          </p:nvSpPr>
          <p:spPr bwMode="auto">
            <a:xfrm>
              <a:off x="2285999" y="2960409"/>
              <a:ext cx="2325330" cy="480822"/>
            </a:xfrm>
            <a:prstGeom prst="rect">
              <a:avLst/>
            </a:prstGeom>
            <a:solidFill>
              <a:schemeClr val="tx1">
                <a:lumMod val="85000"/>
                <a:lumOff val="15000"/>
              </a:scheme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2400" b="0" i="0" u="none" strike="noStrike" cap="none" normalizeH="0" baseline="0">
                <a:ln>
                  <a:noFill/>
                </a:ln>
                <a:solidFill>
                  <a:schemeClr val="bg1"/>
                </a:solidFill>
                <a:effectLst/>
                <a:latin typeface="Arial" charset="0"/>
                <a:ea typeface="ヒラギノ角ゴ ProN W3" charset="0"/>
                <a:cs typeface="ヒラギノ角ゴ ProN W3" charset="0"/>
              </a:endParaRPr>
            </a:p>
          </p:txBody>
        </p:sp>
        <p:sp>
          <p:nvSpPr>
            <p:cNvPr id="19" name="Rectangle 18"/>
            <p:cNvSpPr/>
            <p:nvPr/>
          </p:nvSpPr>
          <p:spPr>
            <a:xfrm>
              <a:off x="2438400" y="3006719"/>
              <a:ext cx="2172930" cy="262180"/>
            </a:xfrm>
            <a:prstGeom prst="rect">
              <a:avLst/>
            </a:prstGeom>
          </p:spPr>
          <p:txBody>
            <a:bodyPr wrap="square">
              <a:spAutoFit/>
            </a:bodyPr>
            <a:lstStyle/>
            <a:p>
              <a:r>
                <a:rPr lang="en-US" b="1" dirty="0" err="1">
                  <a:solidFill>
                    <a:schemeClr val="bg1">
                      <a:lumMod val="85000"/>
                    </a:schemeClr>
                  </a:solidFill>
                  <a:latin typeface="Source Code Pro" charset="0"/>
                </a:rPr>
                <a:t>t</a:t>
              </a:r>
              <a:r>
                <a:rPr lang="en-US" b="1" dirty="0" err="1">
                  <a:solidFill>
                    <a:schemeClr val="bg1">
                      <a:lumMod val="85000"/>
                    </a:schemeClr>
                  </a:solidFill>
                  <a:effectLst/>
                  <a:latin typeface="Source Code Pro" charset="0"/>
                </a:rPr>
                <a:t>mp</a:t>
              </a:r>
              <a:r>
                <a:rPr lang="en-US" b="1" dirty="0">
                  <a:solidFill>
                    <a:schemeClr val="bg1">
                      <a:lumMod val="85000"/>
                    </a:schemeClr>
                  </a:solidFill>
                  <a:effectLst/>
                  <a:latin typeface="Source Code Pro" charset="0"/>
                </a:rPr>
                <a:t> = </a:t>
              </a:r>
              <a:r>
                <a:rPr lang="en-US" b="1" dirty="0" err="1">
                  <a:solidFill>
                    <a:schemeClr val="bg1">
                      <a:lumMod val="85000"/>
                    </a:schemeClr>
                  </a:solidFill>
                  <a:effectLst/>
                  <a:latin typeface="Source Code Pro" charset="0"/>
                </a:rPr>
                <a:t>tmp</a:t>
              </a:r>
              <a:r>
                <a:rPr lang="en-US" b="1" dirty="0">
                  <a:solidFill>
                    <a:schemeClr val="bg1">
                      <a:lumMod val="85000"/>
                    </a:schemeClr>
                  </a:solidFill>
                  <a:effectLst/>
                  <a:latin typeface="Source Code Pro" charset="0"/>
                </a:rPr>
                <a:t> + 1;</a:t>
              </a:r>
            </a:p>
            <a:p>
              <a:r>
                <a:rPr lang="en-US" b="1" dirty="0">
                  <a:solidFill>
                    <a:schemeClr val="bg1">
                      <a:lumMod val="85000"/>
                    </a:schemeClr>
                  </a:solidFill>
                  <a:latin typeface="Source Code Pro" charset="0"/>
                </a:rPr>
                <a:t>store </a:t>
              </a:r>
              <a:r>
                <a:rPr lang="en-US" b="1" dirty="0" err="1">
                  <a:solidFill>
                    <a:schemeClr val="bg1">
                      <a:lumMod val="85000"/>
                    </a:schemeClr>
                  </a:solidFill>
                  <a:latin typeface="Source Code Pro" charset="0"/>
                </a:rPr>
                <a:t>tmp</a:t>
              </a:r>
              <a:r>
                <a:rPr lang="en-US" b="1" dirty="0">
                  <a:solidFill>
                    <a:schemeClr val="bg1">
                      <a:lumMod val="85000"/>
                    </a:schemeClr>
                  </a:solidFill>
                  <a:latin typeface="Source Code Pro" charset="0"/>
                </a:rPr>
                <a:t> to </a:t>
              </a:r>
              <a:r>
                <a:rPr lang="en-US" b="1" dirty="0" err="1">
                  <a:solidFill>
                    <a:schemeClr val="bg1">
                      <a:lumMod val="85000"/>
                    </a:schemeClr>
                  </a:solidFill>
                  <a:latin typeface="Source Code Pro" charset="0"/>
                </a:rPr>
                <a:t>i</a:t>
              </a:r>
              <a:r>
                <a:rPr lang="en-US" b="1" dirty="0">
                  <a:solidFill>
                    <a:schemeClr val="bg1">
                      <a:lumMod val="85000"/>
                    </a:schemeClr>
                  </a:solidFill>
                  <a:latin typeface="Source Code Pro" charset="0"/>
                </a:rPr>
                <a:t>;</a:t>
              </a:r>
              <a:endParaRPr lang="is-IS" dirty="0">
                <a:solidFill>
                  <a:schemeClr val="bg1">
                    <a:lumMod val="85000"/>
                  </a:schemeClr>
                </a:solidFill>
                <a:effectLst/>
                <a:latin typeface="Source Code Pro" charset="0"/>
              </a:endParaRPr>
            </a:p>
          </p:txBody>
        </p:sp>
      </p:grpSp>
      <p:grpSp>
        <p:nvGrpSpPr>
          <p:cNvPr id="20" name="Group 19"/>
          <p:cNvGrpSpPr/>
          <p:nvPr/>
        </p:nvGrpSpPr>
        <p:grpSpPr>
          <a:xfrm>
            <a:off x="4953560" y="3512316"/>
            <a:ext cx="3276601" cy="484485"/>
            <a:chOff x="597876" y="2895600"/>
            <a:chExt cx="3276601" cy="484485"/>
          </a:xfrm>
        </p:grpSpPr>
        <p:sp>
          <p:nvSpPr>
            <p:cNvPr id="21" name="Rectangle 20"/>
            <p:cNvSpPr/>
            <p:nvPr/>
          </p:nvSpPr>
          <p:spPr bwMode="auto">
            <a:xfrm>
              <a:off x="597876" y="2895600"/>
              <a:ext cx="3276601" cy="480504"/>
            </a:xfrm>
            <a:prstGeom prst="rect">
              <a:avLst/>
            </a:prstGeom>
            <a:solidFill>
              <a:schemeClr val="tx1">
                <a:lumMod val="85000"/>
                <a:lumOff val="15000"/>
              </a:scheme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2400" b="0" i="0" u="none" strike="noStrike" cap="none" normalizeH="0" baseline="0">
                <a:ln>
                  <a:noFill/>
                </a:ln>
                <a:solidFill>
                  <a:schemeClr val="bg1"/>
                </a:solidFill>
                <a:effectLst/>
                <a:latin typeface="Arial" charset="0"/>
                <a:ea typeface="ヒラギノ角ゴ ProN W3" charset="0"/>
                <a:cs typeface="ヒラギノ角ゴ ProN W3" charset="0"/>
              </a:endParaRPr>
            </a:p>
          </p:txBody>
        </p:sp>
        <p:sp>
          <p:nvSpPr>
            <p:cNvPr id="22" name="Rectangle 21"/>
            <p:cNvSpPr/>
            <p:nvPr/>
          </p:nvSpPr>
          <p:spPr>
            <a:xfrm>
              <a:off x="800901" y="2918420"/>
              <a:ext cx="2581156" cy="461665"/>
            </a:xfrm>
            <a:prstGeom prst="rect">
              <a:avLst/>
            </a:prstGeom>
          </p:spPr>
          <p:txBody>
            <a:bodyPr wrap="none">
              <a:spAutoFit/>
            </a:bodyPr>
            <a:lstStyle/>
            <a:p>
              <a:r>
                <a:rPr lang="en-US" b="1" dirty="0" err="1">
                  <a:solidFill>
                    <a:schemeClr val="bg1">
                      <a:lumMod val="85000"/>
                    </a:schemeClr>
                  </a:solidFill>
                  <a:latin typeface="Source Code Pro" charset="0"/>
                </a:rPr>
                <a:t>tmp</a:t>
              </a:r>
              <a:r>
                <a:rPr lang="en-US" b="1" dirty="0">
                  <a:solidFill>
                    <a:schemeClr val="bg1">
                      <a:lumMod val="85000"/>
                    </a:schemeClr>
                  </a:solidFill>
                  <a:latin typeface="Source Code Pro" charset="0"/>
                </a:rPr>
                <a:t> = load </a:t>
              </a:r>
              <a:r>
                <a:rPr lang="en-US" b="1" dirty="0" err="1">
                  <a:solidFill>
                    <a:schemeClr val="bg1">
                      <a:lumMod val="85000"/>
                    </a:schemeClr>
                  </a:solidFill>
                  <a:latin typeface="Source Code Pro" charset="0"/>
                </a:rPr>
                <a:t>i</a:t>
              </a:r>
              <a:r>
                <a:rPr lang="en-US" b="1" dirty="0">
                  <a:solidFill>
                    <a:schemeClr val="bg1">
                      <a:lumMod val="85000"/>
                    </a:schemeClr>
                  </a:solidFill>
                  <a:latin typeface="Source Code Pro" charset="0"/>
                </a:rPr>
                <a:t>;</a:t>
              </a:r>
            </a:p>
          </p:txBody>
        </p:sp>
      </p:grpSp>
      <p:sp>
        <p:nvSpPr>
          <p:cNvPr id="23" name="TextBox 22"/>
          <p:cNvSpPr txBox="1"/>
          <p:nvPr/>
        </p:nvSpPr>
        <p:spPr>
          <a:xfrm>
            <a:off x="3505199" y="6347927"/>
            <a:ext cx="1812997" cy="461665"/>
          </a:xfrm>
          <a:prstGeom prst="rect">
            <a:avLst/>
          </a:prstGeom>
          <a:noFill/>
        </p:spPr>
        <p:txBody>
          <a:bodyPr wrap="none" rtlCol="0">
            <a:spAutoFit/>
          </a:bodyPr>
          <a:lstStyle/>
          <a:p>
            <a:r>
              <a:rPr lang="en-US" dirty="0">
                <a:solidFill>
                  <a:schemeClr val="tx1"/>
                </a:solidFill>
              </a:rPr>
              <a:t>Finally, </a:t>
            </a:r>
            <a:r>
              <a:rPr lang="en-US" dirty="0" err="1">
                <a:solidFill>
                  <a:schemeClr val="tx1"/>
                </a:solidFill>
              </a:rPr>
              <a:t>i</a:t>
            </a:r>
            <a:r>
              <a:rPr lang="en-US" dirty="0">
                <a:solidFill>
                  <a:schemeClr val="tx1"/>
                </a:solidFill>
              </a:rPr>
              <a:t> = 1</a:t>
            </a:r>
          </a:p>
        </p:txBody>
      </p:sp>
      <p:cxnSp>
        <p:nvCxnSpPr>
          <p:cNvPr id="24" name="Straight Arrow Connector 12"/>
          <p:cNvCxnSpPr>
            <a:cxnSpLocks noChangeShapeType="1"/>
          </p:cNvCxnSpPr>
          <p:nvPr/>
        </p:nvCxnSpPr>
        <p:spPr bwMode="auto">
          <a:xfrm>
            <a:off x="152400" y="2236847"/>
            <a:ext cx="0" cy="4240153"/>
          </a:xfrm>
          <a:prstGeom prst="straightConnector1">
            <a:avLst/>
          </a:prstGeom>
          <a:noFill/>
          <a:ln w="22225">
            <a:solidFill>
              <a:schemeClr val="tx1"/>
            </a:solidFill>
            <a:round/>
            <a:headEnd/>
            <a:tailEnd type="triangle" w="med" len="med"/>
          </a:ln>
        </p:spPr>
      </p:cxnSp>
      <p:sp>
        <p:nvSpPr>
          <p:cNvPr id="25" name="Rectangle 13"/>
          <p:cNvSpPr>
            <a:spLocks noChangeArrowheads="1"/>
          </p:cNvSpPr>
          <p:nvPr/>
        </p:nvSpPr>
        <p:spPr bwMode="auto">
          <a:xfrm>
            <a:off x="152400" y="6012804"/>
            <a:ext cx="7651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buClr>
                <a:srgbClr val="000000"/>
              </a:buClr>
              <a:buSzPct val="100000"/>
              <a:buFont typeface="Times New Roman" charset="0"/>
              <a:buNone/>
            </a:pPr>
            <a:r>
              <a:rPr lang="en-US" altLang="x-none" i="1" dirty="0">
                <a:solidFill>
                  <a:schemeClr val="tx1"/>
                </a:solidFill>
              </a:rPr>
              <a:t>time</a:t>
            </a:r>
            <a:endParaRPr lang="en-US" altLang="x-none" i="1" dirty="0"/>
          </a:p>
        </p:txBody>
      </p:sp>
      <p:sp>
        <p:nvSpPr>
          <p:cNvPr id="26" name="TextBox 25"/>
          <p:cNvSpPr txBox="1"/>
          <p:nvPr/>
        </p:nvSpPr>
        <p:spPr>
          <a:xfrm>
            <a:off x="3798836" y="2944579"/>
            <a:ext cx="3025187" cy="461665"/>
          </a:xfrm>
          <a:prstGeom prst="rect">
            <a:avLst/>
          </a:prstGeom>
          <a:noFill/>
        </p:spPr>
        <p:txBody>
          <a:bodyPr wrap="none" rtlCol="0">
            <a:spAutoFit/>
          </a:bodyPr>
          <a:lstStyle/>
          <a:p>
            <a:r>
              <a:rPr lang="en-US" dirty="0">
                <a:solidFill>
                  <a:schemeClr val="tx1"/>
                </a:solidFill>
              </a:rPr>
              <a:t>Load 0 from memory</a:t>
            </a:r>
          </a:p>
        </p:txBody>
      </p:sp>
      <p:sp>
        <p:nvSpPr>
          <p:cNvPr id="27" name="TextBox 26"/>
          <p:cNvSpPr txBox="1"/>
          <p:nvPr/>
        </p:nvSpPr>
        <p:spPr>
          <a:xfrm>
            <a:off x="1928373" y="3505200"/>
            <a:ext cx="3025187" cy="461665"/>
          </a:xfrm>
          <a:prstGeom prst="rect">
            <a:avLst/>
          </a:prstGeom>
          <a:noFill/>
        </p:spPr>
        <p:txBody>
          <a:bodyPr wrap="none" rtlCol="0">
            <a:spAutoFit/>
          </a:bodyPr>
          <a:lstStyle/>
          <a:p>
            <a:r>
              <a:rPr lang="en-US" dirty="0">
                <a:solidFill>
                  <a:schemeClr val="tx1"/>
                </a:solidFill>
              </a:rPr>
              <a:t>Load 0 from memory</a:t>
            </a:r>
          </a:p>
        </p:txBody>
      </p:sp>
      <p:sp>
        <p:nvSpPr>
          <p:cNvPr id="28" name="TextBox 27"/>
          <p:cNvSpPr txBox="1"/>
          <p:nvPr/>
        </p:nvSpPr>
        <p:spPr>
          <a:xfrm>
            <a:off x="3919887" y="4419600"/>
            <a:ext cx="2715808" cy="461665"/>
          </a:xfrm>
          <a:prstGeom prst="rect">
            <a:avLst/>
          </a:prstGeom>
          <a:noFill/>
        </p:spPr>
        <p:txBody>
          <a:bodyPr wrap="none" rtlCol="0">
            <a:spAutoFit/>
          </a:bodyPr>
          <a:lstStyle/>
          <a:p>
            <a:r>
              <a:rPr lang="en-US" dirty="0">
                <a:solidFill>
                  <a:schemeClr val="tx1"/>
                </a:solidFill>
              </a:rPr>
              <a:t>Store 1 to memory</a:t>
            </a:r>
          </a:p>
        </p:txBody>
      </p:sp>
      <p:sp>
        <p:nvSpPr>
          <p:cNvPr id="29" name="TextBox 28"/>
          <p:cNvSpPr txBox="1"/>
          <p:nvPr/>
        </p:nvSpPr>
        <p:spPr>
          <a:xfrm>
            <a:off x="2160535" y="5417359"/>
            <a:ext cx="2715808" cy="461665"/>
          </a:xfrm>
          <a:prstGeom prst="rect">
            <a:avLst/>
          </a:prstGeom>
          <a:noFill/>
        </p:spPr>
        <p:txBody>
          <a:bodyPr wrap="none" rtlCol="0">
            <a:spAutoFit/>
          </a:bodyPr>
          <a:lstStyle/>
          <a:p>
            <a:r>
              <a:rPr lang="en-US" dirty="0">
                <a:solidFill>
                  <a:schemeClr val="tx1"/>
                </a:solidFill>
              </a:rPr>
              <a:t>Store 1 to memory</a:t>
            </a:r>
          </a:p>
        </p:txBody>
      </p:sp>
    </p:spTree>
    <p:extLst>
      <p:ext uri="{BB962C8B-B14F-4D97-AF65-F5344CB8AC3E}">
        <p14:creationId xmlns:p14="http://schemas.microsoft.com/office/powerpoint/2010/main" val="1322887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6" grpId="0"/>
      <p:bldP spid="27" grpId="0"/>
      <p:bldP spid="28" grpId="0"/>
      <p:bldP spid="2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rgbClr val="7030A0"/>
                </a:solidFill>
              </a:rPr>
              <a:t>The final is optional</a:t>
            </a:r>
          </a:p>
        </p:txBody>
      </p:sp>
      <p:sp>
        <p:nvSpPr>
          <p:cNvPr id="3" name="Content Placeholder 2"/>
          <p:cNvSpPr>
            <a:spLocks noGrp="1"/>
          </p:cNvSpPr>
          <p:nvPr>
            <p:ph idx="1"/>
          </p:nvPr>
        </p:nvSpPr>
        <p:spPr/>
        <p:txBody>
          <a:bodyPr/>
          <a:lstStyle/>
          <a:p>
            <a:pPr marL="9525" indent="-9525"/>
            <a:endParaRPr lang="en-US" altLang="x-none" dirty="0"/>
          </a:p>
          <a:p>
            <a:pPr marL="457200" indent="-457200">
              <a:buFont typeface="Arial" charset="0"/>
              <a:buChar char="•"/>
            </a:pPr>
            <a:endParaRPr lang="en-US" dirty="0"/>
          </a:p>
        </p:txBody>
      </p:sp>
      <p:sp>
        <p:nvSpPr>
          <p:cNvPr id="4" name="TextBox 3">
            <a:extLst>
              <a:ext uri="{FF2B5EF4-FFF2-40B4-BE49-F238E27FC236}">
                <a16:creationId xmlns:a16="http://schemas.microsoft.com/office/drawing/2014/main" id="{F54F9211-008C-9745-B9ED-F077E02A8968}"/>
              </a:ext>
            </a:extLst>
          </p:cNvPr>
          <p:cNvSpPr txBox="1"/>
          <p:nvPr/>
        </p:nvSpPr>
        <p:spPr>
          <a:xfrm>
            <a:off x="913605" y="1447800"/>
            <a:ext cx="7847807" cy="5262979"/>
          </a:xfrm>
          <a:prstGeom prst="rect">
            <a:avLst/>
          </a:prstGeom>
          <a:noFill/>
        </p:spPr>
        <p:txBody>
          <a:bodyPr wrap="square" rtlCol="0">
            <a:spAutoFit/>
          </a:bodyPr>
          <a:lstStyle/>
          <a:p>
            <a:r>
              <a:rPr lang="en-US" dirty="0">
                <a:solidFill>
                  <a:schemeClr val="tx1"/>
                </a:solidFill>
                <a:latin typeface="Times New Roman" panose="02020603050405020304" pitchFamily="18" charset="0"/>
                <a:cs typeface="Times New Roman" panose="02020603050405020304" pitchFamily="18" charset="0"/>
              </a:rPr>
              <a:t>As soon as A8 is graded and all grades are on the CMS,</a:t>
            </a:r>
          </a:p>
          <a:p>
            <a:r>
              <a:rPr lang="en-US" dirty="0">
                <a:solidFill>
                  <a:schemeClr val="tx1"/>
                </a:solidFill>
                <a:latin typeface="Times New Roman" panose="02020603050405020304" pitchFamily="18" charset="0"/>
                <a:cs typeface="Times New Roman" panose="02020603050405020304" pitchFamily="18" charset="0"/>
              </a:rPr>
              <a:t>We will determine a tentative letter grade for you.</a:t>
            </a:r>
          </a:p>
          <a:p>
            <a:endParaRPr lang="en-US" dirty="0">
              <a:solidFill>
                <a:schemeClr val="tx1"/>
              </a:solidFill>
              <a:latin typeface="Times New Roman" panose="02020603050405020304" pitchFamily="18" charset="0"/>
              <a:cs typeface="Times New Roman" panose="02020603050405020304" pitchFamily="18" charset="0"/>
            </a:endParaRPr>
          </a:p>
          <a:p>
            <a:r>
              <a:rPr lang="en-US" dirty="0">
                <a:solidFill>
                  <a:srgbClr val="7030A0"/>
                </a:solidFill>
                <a:latin typeface="Times New Roman" panose="02020603050405020304" pitchFamily="18" charset="0"/>
                <a:cs typeface="Times New Roman" panose="02020603050405020304" pitchFamily="18" charset="0"/>
              </a:rPr>
              <a:t>(1) You can accept it, and that will be your course grade.</a:t>
            </a:r>
          </a:p>
          <a:p>
            <a:r>
              <a:rPr lang="en-US" dirty="0">
                <a:solidFill>
                  <a:srgbClr val="7030A0"/>
                </a:solidFill>
                <a:latin typeface="Times New Roman" panose="02020603050405020304" pitchFamily="18" charset="0"/>
                <a:cs typeface="Times New Roman" panose="02020603050405020304" pitchFamily="18" charset="0"/>
              </a:rPr>
              <a:t>(2) You can decide to take the final with the hope of raising your grade. Taking the final can decrease as well as raise your course grade.</a:t>
            </a:r>
          </a:p>
          <a:p>
            <a:endParaRPr lang="en-US" dirty="0">
              <a:solidFill>
                <a:schemeClr val="tx1"/>
              </a:solidFill>
              <a:latin typeface="Times New Roman" panose="02020603050405020304" pitchFamily="18" charset="0"/>
              <a:cs typeface="Times New Roman" panose="02020603050405020304" pitchFamily="18" charset="0"/>
            </a:endParaRPr>
          </a:p>
          <a:p>
            <a:r>
              <a:rPr lang="en-US" dirty="0">
                <a:solidFill>
                  <a:schemeClr val="tx1"/>
                </a:solidFill>
                <a:latin typeface="Times New Roman" panose="02020603050405020304" pitchFamily="18" charset="0"/>
                <a:cs typeface="Times New Roman" panose="02020603050405020304" pitchFamily="18" charset="0"/>
              </a:rPr>
              <a:t>You will tell us your decision on the CMS.</a:t>
            </a:r>
          </a:p>
          <a:p>
            <a:endParaRPr lang="en-US" dirty="0">
              <a:solidFill>
                <a:schemeClr val="tx1"/>
              </a:solidFill>
              <a:latin typeface="Times New Roman" panose="02020603050405020304" pitchFamily="18" charset="0"/>
              <a:cs typeface="Times New Roman" panose="02020603050405020304" pitchFamily="18" charset="0"/>
            </a:endParaRPr>
          </a:p>
          <a:p>
            <a:r>
              <a:rPr lang="en-US" dirty="0">
                <a:solidFill>
                  <a:srgbClr val="FF0000"/>
                </a:solidFill>
                <a:latin typeface="Times New Roman" panose="02020603050405020304" pitchFamily="18" charset="0"/>
                <a:cs typeface="Times New Roman" panose="02020603050405020304" pitchFamily="18" charset="0"/>
              </a:rPr>
              <a:t>Please don’t email in the coming weeks, asking where you stand and whether you should take the final!  We can’t say at this point! Look at your prelim averages. That gives you a rough idea what grade you may </a:t>
            </a:r>
            <a:r>
              <a:rPr lang="en-US">
                <a:solidFill>
                  <a:srgbClr val="FF0000"/>
                </a:solidFill>
                <a:latin typeface="Times New Roman" panose="02020603050405020304" pitchFamily="18" charset="0"/>
                <a:cs typeface="Times New Roman" panose="02020603050405020304" pitchFamily="18" charset="0"/>
              </a:rPr>
              <a:t>be getting.</a:t>
            </a: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13701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1"/>
          <p:cNvSpPr txBox="1">
            <a:spLocks noChangeArrowheads="1"/>
          </p:cNvSpPr>
          <p:nvPr/>
        </p:nvSpPr>
        <p:spPr bwMode="auto">
          <a:xfrm>
            <a:off x="612775" y="228600"/>
            <a:ext cx="8153400" cy="9906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sz="3600">
                <a:solidFill>
                  <a:srgbClr val="800000"/>
                </a:solidFill>
                <a:latin typeface="Tw Cen MT" charset="0"/>
                <a:ea typeface="ＭＳ Ｐゴシック" charset="0"/>
                <a:cs typeface="ＭＳ Ｐゴシック" charset="0"/>
              </a:rPr>
              <a:t>Using Concurrent Collections...</a:t>
            </a:r>
          </a:p>
        </p:txBody>
      </p:sp>
      <p:sp>
        <p:nvSpPr>
          <p:cNvPr id="26626" name="Text Box 2"/>
          <p:cNvSpPr txBox="1">
            <a:spLocks noChangeArrowheads="1"/>
          </p:cNvSpPr>
          <p:nvPr/>
        </p:nvSpPr>
        <p:spPr bwMode="auto">
          <a:xfrm>
            <a:off x="0" y="1271588"/>
            <a:ext cx="533400" cy="2444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9pPr>
          </a:lstStyle>
          <a:p>
            <a:pPr algn="ctr" eaLnBrk="1" hangingPunct="1">
              <a:lnSpc>
                <a:spcPct val="80000"/>
              </a:lnSpc>
              <a:buClrTx/>
              <a:buFontTx/>
              <a:buNone/>
            </a:pPr>
            <a:fld id="{F44280E7-533E-AF44-81FA-92C3764EC178}" type="slidenum">
              <a:rPr lang="en-US" altLang="en-US" sz="1200" b="1">
                <a:solidFill>
                  <a:srgbClr val="FFFFFF"/>
                </a:solidFill>
              </a:rPr>
              <a:pPr algn="ctr" eaLnBrk="1" hangingPunct="1">
                <a:lnSpc>
                  <a:spcPct val="80000"/>
                </a:lnSpc>
                <a:buClrTx/>
                <a:buFontTx/>
                <a:buNone/>
              </a:pPr>
              <a:t>30</a:t>
            </a:fld>
            <a:endParaRPr lang="en-US" altLang="en-US" sz="1200" b="1">
              <a:solidFill>
                <a:srgbClr val="FFFFFF"/>
              </a:solidFill>
            </a:endParaRPr>
          </a:p>
        </p:txBody>
      </p:sp>
      <p:sp>
        <p:nvSpPr>
          <p:cNvPr id="26627" name="Rectangle 3"/>
          <p:cNvSpPr>
            <a:spLocks noChangeArrowheads="1"/>
          </p:cNvSpPr>
          <p:nvPr/>
        </p:nvSpPr>
        <p:spPr bwMode="auto">
          <a:xfrm>
            <a:off x="304800" y="1752600"/>
            <a:ext cx="8458200" cy="4848225"/>
          </a:xfrm>
          <a:prstGeom prst="rect">
            <a:avLst/>
          </a:prstGeom>
          <a:solidFill>
            <a:srgbClr val="FFFFAB"/>
          </a:solidFill>
          <a:ln w="9360" cap="sq">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9pPr>
          </a:lstStyle>
          <a:p>
            <a:pPr eaLnBrk="1" hangingPunct="1">
              <a:buClrTx/>
              <a:buFontTx/>
              <a:buNone/>
            </a:pPr>
            <a:r>
              <a:rPr lang="en-US" altLang="en-US" b="1">
                <a:solidFill>
                  <a:srgbClr val="000000"/>
                </a:solidFill>
                <a:latin typeface="Courier New" charset="0"/>
              </a:rPr>
              <a:t>import</a:t>
            </a:r>
            <a:r>
              <a:rPr lang="en-US" altLang="en-US">
                <a:solidFill>
                  <a:srgbClr val="000000"/>
                </a:solidFill>
                <a:latin typeface="Courier New" charset="0"/>
              </a:rPr>
              <a:t> java.util.concurrent.atomic.*;</a:t>
            </a:r>
          </a:p>
          <a:p>
            <a:pPr eaLnBrk="1" hangingPunct="1">
              <a:buClrTx/>
              <a:buFontTx/>
              <a:buNone/>
            </a:pPr>
            <a:r>
              <a:rPr lang="sk-SK" altLang="en-US">
                <a:solidFill>
                  <a:srgbClr val="000000"/>
                </a:solidFill>
                <a:latin typeface="Courier New" charset="0"/>
              </a:rPr>
              <a:t> </a:t>
            </a:r>
          </a:p>
          <a:p>
            <a:pPr eaLnBrk="1" hangingPunct="1">
              <a:buClrTx/>
              <a:buFontTx/>
              <a:buNone/>
            </a:pPr>
            <a:r>
              <a:rPr lang="sk-SK" altLang="en-US" b="1">
                <a:solidFill>
                  <a:srgbClr val="000000"/>
                </a:solidFill>
                <a:latin typeface="Courier New" charset="0"/>
              </a:rPr>
              <a:t>public</a:t>
            </a:r>
            <a:r>
              <a:rPr lang="sk-SK" altLang="en-US">
                <a:solidFill>
                  <a:srgbClr val="000000"/>
                </a:solidFill>
                <a:latin typeface="Courier New" charset="0"/>
              </a:rPr>
              <a:t> </a:t>
            </a:r>
            <a:r>
              <a:rPr lang="sk-SK" altLang="en-US" b="1">
                <a:solidFill>
                  <a:srgbClr val="000000"/>
                </a:solidFill>
                <a:latin typeface="Courier New" charset="0"/>
              </a:rPr>
              <a:t>class</a:t>
            </a:r>
            <a:r>
              <a:rPr lang="sk-SK" altLang="en-US">
                <a:solidFill>
                  <a:srgbClr val="000000"/>
                </a:solidFill>
                <a:latin typeface="Courier New" charset="0"/>
              </a:rPr>
              <a:t> Counter {</a:t>
            </a:r>
          </a:p>
          <a:p>
            <a:pPr eaLnBrk="1" hangingPunct="1">
              <a:buClrTx/>
              <a:buFontTx/>
              <a:buNone/>
            </a:pPr>
            <a:r>
              <a:rPr lang="sk-SK" altLang="en-US">
                <a:solidFill>
                  <a:srgbClr val="000000"/>
                </a:solidFill>
                <a:latin typeface="Courier New" charset="0"/>
              </a:rPr>
              <a:t>  </a:t>
            </a:r>
            <a:r>
              <a:rPr lang="sk-SK" altLang="en-US" b="1">
                <a:solidFill>
                  <a:srgbClr val="000000"/>
                </a:solidFill>
                <a:latin typeface="Courier New" charset="0"/>
              </a:rPr>
              <a:t>private</a:t>
            </a:r>
            <a:r>
              <a:rPr lang="sk-SK" altLang="en-US">
                <a:solidFill>
                  <a:srgbClr val="000000"/>
                </a:solidFill>
                <a:latin typeface="Courier New" charset="0"/>
              </a:rPr>
              <a:t> </a:t>
            </a:r>
            <a:r>
              <a:rPr lang="sk-SK" altLang="en-US" b="1">
                <a:solidFill>
                  <a:srgbClr val="000000"/>
                </a:solidFill>
                <a:latin typeface="Courier New" charset="0"/>
              </a:rPr>
              <a:t>static</a:t>
            </a:r>
            <a:r>
              <a:rPr lang="sk-SK" altLang="en-US">
                <a:solidFill>
                  <a:srgbClr val="000000"/>
                </a:solidFill>
                <a:latin typeface="Courier New" charset="0"/>
              </a:rPr>
              <a:t> AtomicInteger counter;</a:t>
            </a:r>
          </a:p>
          <a:p>
            <a:pPr eaLnBrk="1" hangingPunct="1">
              <a:buClrTx/>
              <a:buFontTx/>
              <a:buNone/>
            </a:pPr>
            <a:endParaRPr lang="sk-SK" altLang="en-US">
              <a:solidFill>
                <a:srgbClr val="000000"/>
              </a:solidFill>
              <a:latin typeface="Courier New" charset="0"/>
            </a:endParaRPr>
          </a:p>
          <a:p>
            <a:pPr eaLnBrk="1" hangingPunct="1">
              <a:buClrTx/>
              <a:buFontTx/>
              <a:buNone/>
            </a:pPr>
            <a:r>
              <a:rPr lang="sk-SK" altLang="en-US">
                <a:solidFill>
                  <a:srgbClr val="000000"/>
                </a:solidFill>
                <a:latin typeface="Courier New" charset="0"/>
              </a:rPr>
              <a:t>  </a:t>
            </a:r>
            <a:r>
              <a:rPr lang="sk-SK" altLang="en-US" b="1">
                <a:solidFill>
                  <a:srgbClr val="000000"/>
                </a:solidFill>
                <a:latin typeface="Courier New" charset="0"/>
              </a:rPr>
              <a:t>public</a:t>
            </a:r>
            <a:r>
              <a:rPr lang="sk-SK" altLang="en-US">
                <a:solidFill>
                  <a:srgbClr val="000000"/>
                </a:solidFill>
                <a:latin typeface="Courier New" charset="0"/>
              </a:rPr>
              <a:t> Counter() {</a:t>
            </a:r>
          </a:p>
          <a:p>
            <a:pPr eaLnBrk="1" hangingPunct="1">
              <a:buClrTx/>
              <a:buFontTx/>
              <a:buNone/>
            </a:pPr>
            <a:r>
              <a:rPr lang="sk-SK" altLang="en-US">
                <a:solidFill>
                  <a:srgbClr val="000000"/>
                </a:solidFill>
                <a:latin typeface="Courier New" charset="0"/>
              </a:rPr>
              <a:t>    counter= </a:t>
            </a:r>
            <a:r>
              <a:rPr lang="sk-SK" altLang="en-US" b="1">
                <a:solidFill>
                  <a:srgbClr val="000000"/>
                </a:solidFill>
                <a:latin typeface="Courier New" charset="0"/>
              </a:rPr>
              <a:t>new</a:t>
            </a:r>
            <a:r>
              <a:rPr lang="sk-SK" altLang="en-US">
                <a:solidFill>
                  <a:srgbClr val="000000"/>
                </a:solidFill>
                <a:latin typeface="Courier New" charset="0"/>
              </a:rPr>
              <a:t> AtomicInteger(0);</a:t>
            </a:r>
          </a:p>
          <a:p>
            <a:pPr eaLnBrk="1" hangingPunct="1">
              <a:buClrTx/>
              <a:buFontTx/>
              <a:buNone/>
            </a:pPr>
            <a:r>
              <a:rPr lang="sk-SK" altLang="en-US">
                <a:solidFill>
                  <a:srgbClr val="000000"/>
                </a:solidFill>
                <a:latin typeface="Courier New" charset="0"/>
              </a:rPr>
              <a:t>  }</a:t>
            </a:r>
          </a:p>
          <a:p>
            <a:pPr eaLnBrk="1" hangingPunct="1">
              <a:buClrTx/>
              <a:buFontTx/>
              <a:buNone/>
            </a:pPr>
            <a:endParaRPr lang="sk-SK" altLang="en-US">
              <a:solidFill>
                <a:srgbClr val="000000"/>
              </a:solidFill>
              <a:latin typeface="Courier New" charset="0"/>
            </a:endParaRPr>
          </a:p>
          <a:p>
            <a:pPr eaLnBrk="1" hangingPunct="1">
              <a:buClrTx/>
              <a:buFontTx/>
              <a:buNone/>
            </a:pPr>
            <a:r>
              <a:rPr lang="sk-SK" altLang="en-US">
                <a:solidFill>
                  <a:srgbClr val="000000"/>
                </a:solidFill>
                <a:latin typeface="Courier New" charset="0"/>
              </a:rPr>
              <a:t>  </a:t>
            </a:r>
            <a:r>
              <a:rPr lang="sk-SK" altLang="en-US" b="1">
                <a:solidFill>
                  <a:srgbClr val="000000"/>
                </a:solidFill>
                <a:latin typeface="Courier New" charset="0"/>
              </a:rPr>
              <a:t>public</a:t>
            </a:r>
            <a:r>
              <a:rPr lang="sk-SK" altLang="en-US">
                <a:solidFill>
                  <a:srgbClr val="000000"/>
                </a:solidFill>
                <a:latin typeface="Courier New" charset="0"/>
              </a:rPr>
              <a:t> </a:t>
            </a:r>
            <a:r>
              <a:rPr lang="sk-SK" altLang="en-US" b="1">
                <a:solidFill>
                  <a:srgbClr val="000000"/>
                </a:solidFill>
                <a:latin typeface="Courier New" charset="0"/>
              </a:rPr>
              <a:t>static</a:t>
            </a:r>
            <a:r>
              <a:rPr lang="sk-SK" altLang="en-US">
                <a:solidFill>
                  <a:srgbClr val="000000"/>
                </a:solidFill>
                <a:latin typeface="Courier New" charset="0"/>
              </a:rPr>
              <a:t> </a:t>
            </a:r>
            <a:r>
              <a:rPr lang="sk-SK" altLang="en-US" b="1">
                <a:solidFill>
                  <a:srgbClr val="000000"/>
                </a:solidFill>
                <a:latin typeface="Courier New" charset="0"/>
              </a:rPr>
              <a:t>int</a:t>
            </a:r>
            <a:r>
              <a:rPr lang="sk-SK" altLang="en-US">
                <a:solidFill>
                  <a:srgbClr val="000000"/>
                </a:solidFill>
                <a:latin typeface="Courier New" charset="0"/>
              </a:rPr>
              <a:t> getCount() {</a:t>
            </a:r>
          </a:p>
          <a:p>
            <a:pPr eaLnBrk="1" hangingPunct="1">
              <a:buClrTx/>
              <a:buFontTx/>
              <a:buNone/>
            </a:pPr>
            <a:r>
              <a:rPr lang="sk-SK" altLang="en-US">
                <a:solidFill>
                  <a:srgbClr val="000000"/>
                </a:solidFill>
                <a:latin typeface="Courier New" charset="0"/>
              </a:rPr>
              <a:t>    </a:t>
            </a:r>
            <a:r>
              <a:rPr lang="sk-SK" altLang="en-US" b="1">
                <a:solidFill>
                  <a:srgbClr val="000000"/>
                </a:solidFill>
                <a:latin typeface="Courier New" charset="0"/>
              </a:rPr>
              <a:t>return</a:t>
            </a:r>
            <a:r>
              <a:rPr lang="sk-SK" altLang="en-US">
                <a:solidFill>
                  <a:srgbClr val="000000"/>
                </a:solidFill>
                <a:latin typeface="Courier New" charset="0"/>
              </a:rPr>
              <a:t> counter.getAndIncrement();</a:t>
            </a:r>
          </a:p>
          <a:p>
            <a:pPr eaLnBrk="1" hangingPunct="1">
              <a:buClrTx/>
              <a:buFontTx/>
              <a:buNone/>
            </a:pPr>
            <a:r>
              <a:rPr lang="sk-SK" altLang="en-US">
                <a:solidFill>
                  <a:srgbClr val="000000"/>
                </a:solidFill>
                <a:latin typeface="Courier New" charset="0"/>
              </a:rPr>
              <a:t>  }</a:t>
            </a:r>
          </a:p>
          <a:p>
            <a:pPr eaLnBrk="1" hangingPunct="1">
              <a:buClrTx/>
              <a:buFontTx/>
              <a:buNone/>
            </a:pPr>
            <a:r>
              <a:rPr lang="sk-SK" altLang="en-US">
                <a:solidFill>
                  <a:srgbClr val="000000"/>
                </a:solidFill>
                <a:latin typeface="Courier New"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a:extLst>
              <a:ext uri="{FF2B5EF4-FFF2-40B4-BE49-F238E27FC236}">
                <a16:creationId xmlns:a16="http://schemas.microsoft.com/office/drawing/2014/main" id="{9DEE3865-551E-6441-9D5D-741A6B9A34E4}"/>
              </a:ext>
            </a:extLst>
          </p:cNvPr>
          <p:cNvSpPr>
            <a:spLocks noGrp="1"/>
          </p:cNvSpPr>
          <p:nvPr>
            <p:ph type="title"/>
          </p:nvPr>
        </p:nvSpPr>
        <p:spPr>
          <a:xfrm>
            <a:off x="612775" y="228600"/>
            <a:ext cx="8153400" cy="990600"/>
          </a:xfrm>
        </p:spPr>
        <p:txBody>
          <a:bodyPr/>
          <a:lstStyle/>
          <a:p>
            <a:pPr algn="ctr"/>
            <a:r>
              <a:rPr lang="en-US" altLang="en-US" sz="3600" dirty="0">
                <a:solidFill>
                  <a:srgbClr val="800000"/>
                </a:solidFill>
                <a:ea typeface="ＭＳ Ｐゴシック" panose="020B0600070205080204" pitchFamily="34" charset="-128"/>
              </a:rPr>
              <a:t>Fancier forms of locking</a:t>
            </a:r>
          </a:p>
        </p:txBody>
      </p:sp>
      <p:sp>
        <p:nvSpPr>
          <p:cNvPr id="53250" name="Content Placeholder 4">
            <a:extLst>
              <a:ext uri="{FF2B5EF4-FFF2-40B4-BE49-F238E27FC236}">
                <a16:creationId xmlns:a16="http://schemas.microsoft.com/office/drawing/2014/main" id="{CD474AA0-7392-4845-AD8E-C3C7892A776A}"/>
              </a:ext>
            </a:extLst>
          </p:cNvPr>
          <p:cNvSpPr>
            <a:spLocks noGrp="1"/>
          </p:cNvSpPr>
          <p:nvPr>
            <p:ph sz="quarter" idx="1"/>
          </p:nvPr>
        </p:nvSpPr>
        <p:spPr>
          <a:xfrm>
            <a:off x="612775" y="1600200"/>
            <a:ext cx="8153400" cy="4876800"/>
          </a:xfrm>
        </p:spPr>
        <p:txBody>
          <a:bodyPr/>
          <a:lstStyle/>
          <a:p>
            <a:r>
              <a:rPr lang="en-US" altLang="en-US" sz="2400" dirty="0">
                <a:ea typeface="ＭＳ Ｐゴシック" panose="020B0600070205080204" pitchFamily="34" charset="-128"/>
              </a:rPr>
              <a:t>Java. </a:t>
            </a:r>
            <a:r>
              <a:rPr lang="en-US" altLang="en-US" sz="2400" b="1" dirty="0">
                <a:ea typeface="ＭＳ Ｐゴシック" panose="020B0600070205080204" pitchFamily="34" charset="-128"/>
              </a:rPr>
              <a:t>synchronized</a:t>
            </a:r>
            <a:r>
              <a:rPr lang="en-US" altLang="en-US" sz="2400" dirty="0">
                <a:ea typeface="ＭＳ Ｐゴシック" panose="020B0600070205080204" pitchFamily="34" charset="-128"/>
              </a:rPr>
              <a:t> is the core mechanism</a:t>
            </a:r>
          </a:p>
          <a:p>
            <a:pPr>
              <a:spcBef>
                <a:spcPts val="1200"/>
              </a:spcBef>
            </a:pPr>
            <a:r>
              <a:rPr lang="en-US" altLang="en-US" sz="2400" dirty="0">
                <a:ea typeface="ＭＳ Ｐゴシック" panose="020B0600070205080204" pitchFamily="34" charset="-128"/>
              </a:rPr>
              <a:t>But. Java has a class Semaphore. It can be used to allow a limited number of threads (or kinds of threads) to work at the same time.   Acquire the semaphore, release the semaphore</a:t>
            </a:r>
          </a:p>
          <a:p>
            <a:pPr lvl="1">
              <a:spcBef>
                <a:spcPts val="1200"/>
              </a:spcBef>
            </a:pPr>
            <a:r>
              <a:rPr lang="en-US" altLang="en-US" sz="2400" dirty="0">
                <a:solidFill>
                  <a:srgbClr val="7030A0"/>
                </a:solidFill>
                <a:ea typeface="ＭＳ Ｐゴシック" panose="020B0600070205080204" pitchFamily="34" charset="-128"/>
              </a:rPr>
              <a:t>Semaphore: a kind of synchronized counter (invented by Dijkstra in 1962-63, THE multiprogramming system)</a:t>
            </a:r>
          </a:p>
          <a:p>
            <a:pPr>
              <a:spcBef>
                <a:spcPts val="1200"/>
              </a:spcBef>
            </a:pPr>
            <a:r>
              <a:rPr lang="en-US" altLang="en-US" sz="2400" dirty="0">
                <a:ea typeface="ＭＳ Ｐゴシック" panose="020B0600070205080204" pitchFamily="34" charset="-128"/>
              </a:rPr>
              <a:t>The Windows and Linux and Apple O/S have kernel locking features, like file locking</a:t>
            </a:r>
          </a:p>
          <a:p>
            <a:pPr>
              <a:spcBef>
                <a:spcPts val="1200"/>
              </a:spcBef>
            </a:pPr>
            <a:r>
              <a:rPr lang="en-US" altLang="en-US" sz="2400" dirty="0">
                <a:ea typeface="ＭＳ Ｐゴシック" panose="020B0600070205080204" pitchFamily="34" charset="-128"/>
              </a:rPr>
              <a:t>Python: acquire a </a:t>
            </a:r>
            <a:r>
              <a:rPr lang="en-US" altLang="en-US" sz="2400" b="1" dirty="0">
                <a:ea typeface="ＭＳ Ｐゴシック" panose="020B0600070205080204" pitchFamily="34" charset="-128"/>
              </a:rPr>
              <a:t>lock</a:t>
            </a:r>
            <a:r>
              <a:rPr lang="en-US" altLang="en-US" sz="2400" dirty="0">
                <a:ea typeface="ＭＳ Ｐゴシック" panose="020B0600070205080204" pitchFamily="34" charset="-128"/>
              </a:rPr>
              <a:t>, release the </a:t>
            </a:r>
            <a:r>
              <a:rPr lang="en-US" altLang="en-US" sz="2400" b="1" dirty="0">
                <a:ea typeface="ＭＳ Ｐゴシック" panose="020B0600070205080204" pitchFamily="34" charset="-128"/>
              </a:rPr>
              <a:t>lock</a:t>
            </a:r>
            <a:r>
              <a:rPr lang="en-US" altLang="en-US" sz="2400" dirty="0">
                <a:ea typeface="ＭＳ Ｐゴシック" panose="020B0600070205080204" pitchFamily="34" charset="-128"/>
              </a:rPr>
              <a:t>. Has semaphores</a:t>
            </a:r>
          </a:p>
        </p:txBody>
      </p:sp>
      <p:sp>
        <p:nvSpPr>
          <p:cNvPr id="53251" name="Slide Number Placeholder 3">
            <a:extLst>
              <a:ext uri="{FF2B5EF4-FFF2-40B4-BE49-F238E27FC236}">
                <a16:creationId xmlns:a16="http://schemas.microsoft.com/office/drawing/2014/main" id="{75431C86-6133-7A4D-ACF6-30D84228C07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700"/>
              </a:spcBef>
              <a:buClr>
                <a:schemeClr val="accent2"/>
              </a:buClr>
              <a:buSzPct val="60000"/>
              <a:buFont typeface="Wingdings" pitchFamily="2" charset="2"/>
              <a:buChar char=""/>
              <a:defRPr sz="2900">
                <a:solidFill>
                  <a:schemeClr val="tx1"/>
                </a:solidFill>
                <a:latin typeface="Tw Cen MT" panose="020B0602020104020603" pitchFamily="34" charset="77"/>
                <a:ea typeface="ＭＳ Ｐゴシック" panose="020B0600070205080204" pitchFamily="34" charset="-128"/>
              </a:defRPr>
            </a:lvl1pPr>
            <a:lvl2pPr marL="742950" indent="-285750">
              <a:spcBef>
                <a:spcPts val="550"/>
              </a:spcBef>
              <a:buClr>
                <a:schemeClr val="accent1"/>
              </a:buClr>
              <a:buSzPct val="70000"/>
              <a:buFont typeface="Wingdings 2" pitchFamily="2" charset="2"/>
              <a:buChar char=""/>
              <a:defRPr sz="2600">
                <a:solidFill>
                  <a:schemeClr val="tx1"/>
                </a:solidFill>
                <a:latin typeface="Tw Cen MT" panose="020B0602020104020603" pitchFamily="34" charset="77"/>
                <a:ea typeface="ＭＳ Ｐゴシック" panose="020B0600070205080204" pitchFamily="34" charset="-128"/>
              </a:defRPr>
            </a:lvl2pPr>
            <a:lvl3pPr marL="1143000" indent="-228600">
              <a:spcBef>
                <a:spcPts val="500"/>
              </a:spcBef>
              <a:buClr>
                <a:schemeClr val="accent2"/>
              </a:buClr>
              <a:buSzPct val="75000"/>
              <a:buFont typeface="Wingdings" pitchFamily="2" charset="2"/>
              <a:buChar char=""/>
              <a:defRPr sz="2300">
                <a:solidFill>
                  <a:schemeClr val="tx1"/>
                </a:solidFill>
                <a:latin typeface="Tw Cen MT" panose="020B0602020104020603" pitchFamily="34" charset="77"/>
                <a:ea typeface="ＭＳ Ｐゴシック" panose="020B0600070205080204" pitchFamily="34" charset="-128"/>
              </a:defRPr>
            </a:lvl3pPr>
            <a:lvl4pPr marL="1600200" indent="-228600">
              <a:spcBef>
                <a:spcPts val="400"/>
              </a:spcBef>
              <a:buClr>
                <a:srgbClr val="A5AB81"/>
              </a:buClr>
              <a:buSzPct val="75000"/>
              <a:buFont typeface="Wingdings" pitchFamily="2" charset="2"/>
              <a:buChar char=""/>
              <a:defRPr sz="2000">
                <a:solidFill>
                  <a:schemeClr val="tx1"/>
                </a:solidFill>
                <a:latin typeface="Tw Cen MT" panose="020B0602020104020603" pitchFamily="34" charset="77"/>
                <a:ea typeface="ＭＳ Ｐゴシック" panose="020B0600070205080204" pitchFamily="34" charset="-128"/>
              </a:defRPr>
            </a:lvl4pPr>
            <a:lvl5pPr marL="2057400" indent="-228600">
              <a:spcBef>
                <a:spcPts val="400"/>
              </a:spcBef>
              <a:buClr>
                <a:srgbClr val="D8B25C"/>
              </a:buClr>
              <a:buSzPct val="65000"/>
              <a:buFont typeface="Wingdings" pitchFamily="2" charset="2"/>
              <a:buChar char=""/>
              <a:defRPr sz="2000">
                <a:solidFill>
                  <a:schemeClr val="tx1"/>
                </a:solidFill>
                <a:latin typeface="Tw Cen MT" panose="020B0602020104020603" pitchFamily="34" charset="77"/>
                <a:ea typeface="ＭＳ Ｐゴシック" panose="020B0600070205080204" pitchFamily="34" charset="-128"/>
              </a:defRPr>
            </a:lvl5pPr>
            <a:lvl6pPr marL="2514600" indent="-228600" eaLnBrk="0" fontAlgn="base" hangingPunct="0">
              <a:spcBef>
                <a:spcPts val="400"/>
              </a:spcBef>
              <a:spcAft>
                <a:spcPct val="0"/>
              </a:spcAft>
              <a:buClr>
                <a:srgbClr val="D8B25C"/>
              </a:buClr>
              <a:buSzPct val="65000"/>
              <a:buFont typeface="Wingdings" pitchFamily="2" charset="2"/>
              <a:buChar char=""/>
              <a:defRPr sz="2000">
                <a:solidFill>
                  <a:schemeClr val="tx1"/>
                </a:solidFill>
                <a:latin typeface="Tw Cen MT" panose="020B0602020104020603" pitchFamily="34" charset="77"/>
                <a:ea typeface="ＭＳ Ｐゴシック" panose="020B0600070205080204" pitchFamily="34" charset="-128"/>
              </a:defRPr>
            </a:lvl6pPr>
            <a:lvl7pPr marL="2971800" indent="-228600" eaLnBrk="0" fontAlgn="base" hangingPunct="0">
              <a:spcBef>
                <a:spcPts val="400"/>
              </a:spcBef>
              <a:spcAft>
                <a:spcPct val="0"/>
              </a:spcAft>
              <a:buClr>
                <a:srgbClr val="D8B25C"/>
              </a:buClr>
              <a:buSzPct val="65000"/>
              <a:buFont typeface="Wingdings" pitchFamily="2" charset="2"/>
              <a:buChar char=""/>
              <a:defRPr sz="2000">
                <a:solidFill>
                  <a:schemeClr val="tx1"/>
                </a:solidFill>
                <a:latin typeface="Tw Cen MT" panose="020B0602020104020603" pitchFamily="34" charset="77"/>
                <a:ea typeface="ＭＳ Ｐゴシック" panose="020B0600070205080204" pitchFamily="34" charset="-128"/>
              </a:defRPr>
            </a:lvl7pPr>
            <a:lvl8pPr marL="3429000" indent="-228600" eaLnBrk="0" fontAlgn="base" hangingPunct="0">
              <a:spcBef>
                <a:spcPts val="400"/>
              </a:spcBef>
              <a:spcAft>
                <a:spcPct val="0"/>
              </a:spcAft>
              <a:buClr>
                <a:srgbClr val="D8B25C"/>
              </a:buClr>
              <a:buSzPct val="65000"/>
              <a:buFont typeface="Wingdings" pitchFamily="2" charset="2"/>
              <a:buChar char=""/>
              <a:defRPr sz="2000">
                <a:solidFill>
                  <a:schemeClr val="tx1"/>
                </a:solidFill>
                <a:latin typeface="Tw Cen MT" panose="020B0602020104020603" pitchFamily="34" charset="77"/>
                <a:ea typeface="ＭＳ Ｐゴシック" panose="020B0600070205080204" pitchFamily="34" charset="-128"/>
              </a:defRPr>
            </a:lvl8pPr>
            <a:lvl9pPr marL="3886200" indent="-228600" eaLnBrk="0" fontAlgn="base" hangingPunct="0">
              <a:spcBef>
                <a:spcPts val="400"/>
              </a:spcBef>
              <a:spcAft>
                <a:spcPct val="0"/>
              </a:spcAft>
              <a:buClr>
                <a:srgbClr val="D8B25C"/>
              </a:buClr>
              <a:buSzPct val="65000"/>
              <a:buFont typeface="Wingdings" pitchFamily="2" charset="2"/>
              <a:buChar char=""/>
              <a:defRPr sz="2000">
                <a:solidFill>
                  <a:schemeClr val="tx1"/>
                </a:solidFill>
                <a:latin typeface="Tw Cen MT" panose="020B0602020104020603" pitchFamily="34" charset="77"/>
                <a:ea typeface="ＭＳ Ｐゴシック" panose="020B0600070205080204" pitchFamily="34" charset="-128"/>
              </a:defRPr>
            </a:lvl9pPr>
          </a:lstStyle>
          <a:p>
            <a:pPr>
              <a:lnSpc>
                <a:spcPct val="80000"/>
              </a:lnSpc>
              <a:spcBef>
                <a:spcPct val="0"/>
              </a:spcBef>
              <a:buClrTx/>
              <a:buSzTx/>
              <a:buFontTx/>
              <a:buNone/>
            </a:pPr>
            <a:fld id="{95DB8FEE-BE38-E64E-B2ED-D5BB4588946D}" type="slidenum">
              <a:rPr lang="en-US" altLang="en-US" sz="1200">
                <a:solidFill>
                  <a:srgbClr val="FFFFFF"/>
                </a:solidFill>
                <a:latin typeface="Arial" panose="020B0604020202020204" pitchFamily="34" charset="0"/>
                <a:ea typeface="ヒラギノ角ゴ ProN W3" panose="020B0300000000000000" pitchFamily="34" charset="-128"/>
              </a:rPr>
              <a:pPr>
                <a:lnSpc>
                  <a:spcPct val="80000"/>
                </a:lnSpc>
                <a:spcBef>
                  <a:spcPct val="0"/>
                </a:spcBef>
                <a:buClrTx/>
                <a:buSzTx/>
                <a:buFontTx/>
                <a:buNone/>
              </a:pPr>
              <a:t>31</a:t>
            </a:fld>
            <a:endParaRPr lang="en-US" altLang="en-US" sz="1200">
              <a:solidFill>
                <a:srgbClr val="FFFFFF"/>
              </a:solidFill>
              <a:latin typeface="Arial" panose="020B0604020202020204" pitchFamily="34" charset="0"/>
              <a:ea typeface="ヒラギノ角ゴ ProN W3" panose="020B0300000000000000" pitchFamily="34" charset="-128"/>
            </a:endParaRPr>
          </a:p>
        </p:txBody>
      </p:sp>
    </p:spTree>
    <p:extLst>
      <p:ext uri="{BB962C8B-B14F-4D97-AF65-F5344CB8AC3E}">
        <p14:creationId xmlns:p14="http://schemas.microsoft.com/office/powerpoint/2010/main" val="503600275"/>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1"/>
          <p:cNvSpPr txBox="1">
            <a:spLocks noChangeArrowheads="1"/>
          </p:cNvSpPr>
          <p:nvPr/>
        </p:nvSpPr>
        <p:spPr bwMode="auto">
          <a:xfrm>
            <a:off x="612775" y="228600"/>
            <a:ext cx="8153400" cy="9906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sz="3600" dirty="0">
                <a:solidFill>
                  <a:srgbClr val="775F55"/>
                </a:solidFill>
                <a:latin typeface="Tw Cen MT" charset="0"/>
                <a:ea typeface="ＭＳ Ｐゴシック" charset="0"/>
                <a:cs typeface="ＭＳ Ｐゴシック" charset="0"/>
              </a:rPr>
              <a:t>Summary</a:t>
            </a:r>
          </a:p>
        </p:txBody>
      </p:sp>
      <p:sp>
        <p:nvSpPr>
          <p:cNvPr id="27650" name="Text Box 2"/>
          <p:cNvSpPr txBox="1">
            <a:spLocks noChangeArrowheads="1"/>
          </p:cNvSpPr>
          <p:nvPr/>
        </p:nvSpPr>
        <p:spPr bwMode="auto">
          <a:xfrm>
            <a:off x="0" y="1271588"/>
            <a:ext cx="533400" cy="2444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9pPr>
          </a:lstStyle>
          <a:p>
            <a:pPr algn="ctr" eaLnBrk="1" hangingPunct="1">
              <a:lnSpc>
                <a:spcPct val="80000"/>
              </a:lnSpc>
              <a:buClrTx/>
              <a:buFontTx/>
              <a:buNone/>
            </a:pPr>
            <a:fld id="{250F9E6D-6231-8C47-AA02-3509A929E5E8}" type="slidenum">
              <a:rPr lang="en-US" altLang="en-US" sz="1200" b="1">
                <a:solidFill>
                  <a:srgbClr val="FFFFFF"/>
                </a:solidFill>
              </a:rPr>
              <a:pPr algn="ctr" eaLnBrk="1" hangingPunct="1">
                <a:lnSpc>
                  <a:spcPct val="80000"/>
                </a:lnSpc>
                <a:buClrTx/>
                <a:buFontTx/>
                <a:buNone/>
              </a:pPr>
              <a:t>32</a:t>
            </a:fld>
            <a:endParaRPr lang="en-US" altLang="en-US" sz="1200" b="1">
              <a:solidFill>
                <a:srgbClr val="FFFFFF"/>
              </a:solidFill>
            </a:endParaRPr>
          </a:p>
        </p:txBody>
      </p:sp>
      <p:sp>
        <p:nvSpPr>
          <p:cNvPr id="27651" name="Text Box 3"/>
          <p:cNvSpPr txBox="1">
            <a:spLocks noChangeArrowheads="1"/>
          </p:cNvSpPr>
          <p:nvPr/>
        </p:nvSpPr>
        <p:spPr bwMode="auto">
          <a:xfrm>
            <a:off x="533400" y="1524000"/>
            <a:ext cx="8378825" cy="4495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lvl1pPr marL="342900" indent="-342900" eaLnBrk="0" hangingPunct="0">
              <a:tabLst>
                <a:tab pos="323850" algn="l"/>
                <a:tab pos="1238250" algn="l"/>
                <a:tab pos="2152650" algn="l"/>
                <a:tab pos="3067050" algn="l"/>
                <a:tab pos="3981450" algn="l"/>
                <a:tab pos="4895850" algn="l"/>
                <a:tab pos="5810250" algn="l"/>
                <a:tab pos="6724650" algn="l"/>
                <a:tab pos="7639050" algn="l"/>
                <a:tab pos="8553450" algn="l"/>
                <a:tab pos="9467850" algn="l"/>
              </a:tabLst>
              <a:defRPr sz="2400">
                <a:solidFill>
                  <a:schemeClr val="bg1"/>
                </a:solidFill>
                <a:latin typeface="Arial" charset="0"/>
                <a:ea typeface="ヒラギノ角ゴ ProN W3" charset="-128"/>
              </a:defRPr>
            </a:lvl1pPr>
            <a:lvl2pPr marL="50800" eaLnBrk="0" hangingPunct="0">
              <a:tabLst>
                <a:tab pos="323850" algn="l"/>
                <a:tab pos="1238250" algn="l"/>
                <a:tab pos="2152650" algn="l"/>
                <a:tab pos="3067050" algn="l"/>
                <a:tab pos="3981450" algn="l"/>
                <a:tab pos="4895850" algn="l"/>
                <a:tab pos="5810250" algn="l"/>
                <a:tab pos="6724650" algn="l"/>
                <a:tab pos="7639050" algn="l"/>
                <a:tab pos="8553450" algn="l"/>
                <a:tab pos="9467850" algn="l"/>
              </a:tabLst>
              <a:defRPr sz="2400">
                <a:solidFill>
                  <a:schemeClr val="bg1"/>
                </a:solidFill>
                <a:latin typeface="Arial" charset="0"/>
                <a:ea typeface="ヒラギノ角ゴ ProN W3" charset="-128"/>
              </a:defRPr>
            </a:lvl2pPr>
            <a:lvl3pPr marL="457200" indent="-50800" eaLnBrk="0" hangingPunct="0">
              <a:tabLst>
                <a:tab pos="323850" algn="l"/>
                <a:tab pos="1238250" algn="l"/>
                <a:tab pos="2152650" algn="l"/>
                <a:tab pos="3067050" algn="l"/>
                <a:tab pos="3981450" algn="l"/>
                <a:tab pos="4895850" algn="l"/>
                <a:tab pos="5810250" algn="l"/>
                <a:tab pos="6724650" algn="l"/>
                <a:tab pos="7639050" algn="l"/>
                <a:tab pos="8553450" algn="l"/>
                <a:tab pos="9467850" algn="l"/>
              </a:tabLst>
              <a:defRPr sz="2400">
                <a:solidFill>
                  <a:schemeClr val="bg1"/>
                </a:solidFill>
                <a:latin typeface="Arial" charset="0"/>
                <a:ea typeface="ヒラギノ角ゴ ProN W3" charset="-128"/>
              </a:defRPr>
            </a:lvl3pPr>
            <a:lvl4pPr eaLnBrk="0" hangingPunct="0">
              <a:tabLst>
                <a:tab pos="323850" algn="l"/>
                <a:tab pos="1238250" algn="l"/>
                <a:tab pos="2152650" algn="l"/>
                <a:tab pos="3067050" algn="l"/>
                <a:tab pos="3981450" algn="l"/>
                <a:tab pos="4895850" algn="l"/>
                <a:tab pos="5810250" algn="l"/>
                <a:tab pos="6724650" algn="l"/>
                <a:tab pos="7639050" algn="l"/>
                <a:tab pos="8553450" algn="l"/>
                <a:tab pos="9467850" algn="l"/>
              </a:tabLst>
              <a:defRPr sz="2400">
                <a:solidFill>
                  <a:schemeClr val="bg1"/>
                </a:solidFill>
                <a:latin typeface="Arial" charset="0"/>
                <a:ea typeface="ヒラギノ角ゴ ProN W3" charset="-128"/>
              </a:defRPr>
            </a:lvl4pPr>
            <a:lvl5pPr eaLnBrk="0" hangingPunct="0">
              <a:tabLst>
                <a:tab pos="323850" algn="l"/>
                <a:tab pos="1238250" algn="l"/>
                <a:tab pos="2152650" algn="l"/>
                <a:tab pos="3067050" algn="l"/>
                <a:tab pos="3981450" algn="l"/>
                <a:tab pos="4895850" algn="l"/>
                <a:tab pos="5810250" algn="l"/>
                <a:tab pos="6724650" algn="l"/>
                <a:tab pos="7639050" algn="l"/>
                <a:tab pos="8553450" algn="l"/>
                <a:tab pos="946785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323850" algn="l"/>
                <a:tab pos="1238250" algn="l"/>
                <a:tab pos="2152650" algn="l"/>
                <a:tab pos="3067050" algn="l"/>
                <a:tab pos="3981450" algn="l"/>
                <a:tab pos="4895850" algn="l"/>
                <a:tab pos="5810250" algn="l"/>
                <a:tab pos="6724650" algn="l"/>
                <a:tab pos="7639050" algn="l"/>
                <a:tab pos="8553450" algn="l"/>
                <a:tab pos="946785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323850" algn="l"/>
                <a:tab pos="1238250" algn="l"/>
                <a:tab pos="2152650" algn="l"/>
                <a:tab pos="3067050" algn="l"/>
                <a:tab pos="3981450" algn="l"/>
                <a:tab pos="4895850" algn="l"/>
                <a:tab pos="5810250" algn="l"/>
                <a:tab pos="6724650" algn="l"/>
                <a:tab pos="7639050" algn="l"/>
                <a:tab pos="8553450" algn="l"/>
                <a:tab pos="946785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323850" algn="l"/>
                <a:tab pos="1238250" algn="l"/>
                <a:tab pos="2152650" algn="l"/>
                <a:tab pos="3067050" algn="l"/>
                <a:tab pos="3981450" algn="l"/>
                <a:tab pos="4895850" algn="l"/>
                <a:tab pos="5810250" algn="l"/>
                <a:tab pos="6724650" algn="l"/>
                <a:tab pos="7639050" algn="l"/>
                <a:tab pos="8553450" algn="l"/>
                <a:tab pos="946785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323850" algn="l"/>
                <a:tab pos="1238250" algn="l"/>
                <a:tab pos="2152650" algn="l"/>
                <a:tab pos="3067050" algn="l"/>
                <a:tab pos="3981450" algn="l"/>
                <a:tab pos="4895850" algn="l"/>
                <a:tab pos="5810250" algn="l"/>
                <a:tab pos="6724650" algn="l"/>
                <a:tab pos="7639050" algn="l"/>
                <a:tab pos="8553450" algn="l"/>
                <a:tab pos="9467850" algn="l"/>
              </a:tabLst>
              <a:defRPr sz="2400">
                <a:solidFill>
                  <a:schemeClr val="bg1"/>
                </a:solidFill>
                <a:latin typeface="Arial" charset="0"/>
                <a:ea typeface="ヒラギノ角ゴ ProN W3" charset="-128"/>
              </a:defRPr>
            </a:lvl9pPr>
          </a:lstStyle>
          <a:p>
            <a:pPr lvl="1" indent="0" eaLnBrk="1" hangingPunct="1">
              <a:lnSpc>
                <a:spcPct val="80000"/>
              </a:lnSpc>
              <a:spcBef>
                <a:spcPts val="550"/>
              </a:spcBef>
              <a:buClrTx/>
              <a:buSzPct val="70000"/>
              <a:buFontTx/>
              <a:buNone/>
            </a:pPr>
            <a:r>
              <a:rPr lang="en-US" altLang="en-US">
                <a:solidFill>
                  <a:srgbClr val="000000"/>
                </a:solidFill>
                <a:latin typeface="Times New Roman" charset="0"/>
              </a:rPr>
              <a:t>Use of multiple processes and multiple threads within each process can exploit concurrency</a:t>
            </a:r>
          </a:p>
          <a:p>
            <a:pPr lvl="2" eaLnBrk="1" hangingPunct="1">
              <a:lnSpc>
                <a:spcPct val="80000"/>
              </a:lnSpc>
              <a:spcBef>
                <a:spcPts val="500"/>
              </a:spcBef>
              <a:buClr>
                <a:srgbClr val="DD8047"/>
              </a:buClr>
              <a:buSzPct val="75000"/>
              <a:buFont typeface="Wingdings" charset="2"/>
              <a:buChar char=""/>
            </a:pPr>
            <a:r>
              <a:rPr lang="en-US" altLang="en-US">
                <a:solidFill>
                  <a:srgbClr val="000000"/>
                </a:solidFill>
                <a:latin typeface="Times New Roman" charset="0"/>
              </a:rPr>
              <a:t> may be real (multicore) or virtual (an illusion)</a:t>
            </a:r>
          </a:p>
          <a:p>
            <a:pPr lvl="1" indent="0" eaLnBrk="1" hangingPunct="1">
              <a:lnSpc>
                <a:spcPct val="80000"/>
              </a:lnSpc>
              <a:spcBef>
                <a:spcPts val="1200"/>
              </a:spcBef>
              <a:buClrTx/>
              <a:buSzPct val="70000"/>
              <a:buFontTx/>
              <a:buNone/>
            </a:pPr>
            <a:r>
              <a:rPr lang="en-US" altLang="en-US">
                <a:solidFill>
                  <a:srgbClr val="800000"/>
                </a:solidFill>
                <a:latin typeface="Times New Roman" charset="0"/>
              </a:rPr>
              <a:t>Be careful when using threads:</a:t>
            </a:r>
          </a:p>
          <a:p>
            <a:pPr lvl="2" eaLnBrk="1" hangingPunct="1">
              <a:lnSpc>
                <a:spcPct val="80000"/>
              </a:lnSpc>
              <a:spcBef>
                <a:spcPts val="500"/>
              </a:spcBef>
              <a:buClr>
                <a:srgbClr val="DD8047"/>
              </a:buClr>
              <a:buSzPct val="75000"/>
              <a:buFont typeface="Wingdings" charset="2"/>
              <a:buChar char=""/>
            </a:pPr>
            <a:r>
              <a:rPr lang="en-US" altLang="en-US">
                <a:solidFill>
                  <a:srgbClr val="000000"/>
                </a:solidFill>
                <a:latin typeface="Times New Roman" charset="0"/>
              </a:rPr>
              <a:t> synchronize</a:t>
            </a:r>
            <a:r>
              <a:rPr lang="en-US" altLang="en-US">
                <a:solidFill>
                  <a:srgbClr val="800000"/>
                </a:solidFill>
                <a:latin typeface="Times New Roman" charset="0"/>
              </a:rPr>
              <a:t> shared memory to avoid race conditions</a:t>
            </a:r>
          </a:p>
          <a:p>
            <a:pPr lvl="2" eaLnBrk="1" hangingPunct="1">
              <a:lnSpc>
                <a:spcPct val="80000"/>
              </a:lnSpc>
              <a:spcBef>
                <a:spcPts val="500"/>
              </a:spcBef>
              <a:buClr>
                <a:srgbClr val="DD8047"/>
              </a:buClr>
              <a:buSzPct val="75000"/>
              <a:buFont typeface="Wingdings" charset="2"/>
              <a:buChar char=""/>
            </a:pPr>
            <a:r>
              <a:rPr lang="en-US" altLang="en-US">
                <a:solidFill>
                  <a:srgbClr val="800000"/>
                </a:solidFill>
                <a:latin typeface="Times New Roman" charset="0"/>
              </a:rPr>
              <a:t> avoid deadlock</a:t>
            </a:r>
          </a:p>
          <a:p>
            <a:pPr lvl="2" eaLnBrk="1" hangingPunct="1">
              <a:lnSpc>
                <a:spcPct val="80000"/>
              </a:lnSpc>
              <a:spcBef>
                <a:spcPts val="1200"/>
              </a:spcBef>
              <a:buClrTx/>
              <a:buSzPct val="75000"/>
              <a:buFontTx/>
              <a:buNone/>
            </a:pPr>
            <a:r>
              <a:rPr lang="en-US" altLang="en-US">
                <a:solidFill>
                  <a:srgbClr val="800000"/>
                </a:solidFill>
                <a:latin typeface="Times New Roman" charset="0"/>
              </a:rPr>
              <a:t>Even with proper locking concurrent programs can have other problems such as </a:t>
            </a:r>
            <a:r>
              <a:rPr lang="ja-JP" altLang="en-US">
                <a:solidFill>
                  <a:srgbClr val="800000"/>
                </a:solidFill>
              </a:rPr>
              <a:t>“</a:t>
            </a:r>
            <a:r>
              <a:rPr lang="en-US" altLang="ja-JP">
                <a:solidFill>
                  <a:srgbClr val="800000"/>
                </a:solidFill>
                <a:latin typeface="Times New Roman" charset="0"/>
              </a:rPr>
              <a:t>livelock</a:t>
            </a:r>
            <a:r>
              <a:rPr lang="ja-JP" altLang="en-US">
                <a:solidFill>
                  <a:srgbClr val="800000"/>
                </a:solidFill>
              </a:rPr>
              <a:t>”</a:t>
            </a:r>
            <a:endParaRPr lang="ja-JP" altLang="ja-JP">
              <a:solidFill>
                <a:srgbClr val="800000"/>
              </a:solidFill>
              <a:latin typeface="Times New Roman" charset="0"/>
            </a:endParaRPr>
          </a:p>
          <a:p>
            <a:pPr lvl="1" indent="0" eaLnBrk="1" hangingPunct="1">
              <a:lnSpc>
                <a:spcPct val="80000"/>
              </a:lnSpc>
              <a:spcBef>
                <a:spcPts val="1200"/>
              </a:spcBef>
              <a:buClrTx/>
              <a:buSzPct val="70000"/>
              <a:buFontTx/>
              <a:buNone/>
            </a:pPr>
            <a:r>
              <a:rPr lang="en-US" altLang="en-US">
                <a:solidFill>
                  <a:srgbClr val="0000FF"/>
                </a:solidFill>
                <a:latin typeface="Times New Roman" charset="0"/>
              </a:rPr>
              <a:t>Serious treatment of concurrency is a complex topic (covered in more detail in cs3410 and cs4410)</a:t>
            </a:r>
          </a:p>
          <a:p>
            <a:pPr lvl="1" indent="0" eaLnBrk="1" hangingPunct="1">
              <a:lnSpc>
                <a:spcPct val="80000"/>
              </a:lnSpc>
              <a:spcBef>
                <a:spcPts val="1200"/>
              </a:spcBef>
              <a:buClrTx/>
              <a:buSzPct val="70000"/>
              <a:buFontTx/>
              <a:buNone/>
            </a:pPr>
            <a:r>
              <a:rPr lang="en-US" altLang="en-US">
                <a:solidFill>
                  <a:srgbClr val="000000"/>
                </a:solidFill>
                <a:latin typeface="Times New Roman" charset="0"/>
              </a:rPr>
              <a:t>Nice tutorial at</a:t>
            </a:r>
            <a:br>
              <a:rPr lang="en-US" altLang="en-US">
                <a:solidFill>
                  <a:srgbClr val="000000"/>
                </a:solidFill>
                <a:latin typeface="Times New Roman" charset="0"/>
              </a:rPr>
            </a:br>
            <a:r>
              <a:rPr lang="en-US" altLang="en-US">
                <a:solidFill>
                  <a:srgbClr val="000000"/>
                </a:solidFill>
                <a:latin typeface="Times New Roman" charset="0"/>
              </a:rPr>
              <a:t>http://docs.oracle.com/javase/tutorial/essential/concurrency/index.html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solidFill>
                  <a:srgbClr val="7030A0"/>
                </a:solidFill>
              </a:rPr>
              <a:t>Concurrent Programs</a:t>
            </a:r>
          </a:p>
        </p:txBody>
      </p:sp>
      <p:sp>
        <p:nvSpPr>
          <p:cNvPr id="3" name="Content Placeholder 2"/>
          <p:cNvSpPr>
            <a:spLocks noGrp="1"/>
          </p:cNvSpPr>
          <p:nvPr>
            <p:ph idx="1"/>
          </p:nvPr>
        </p:nvSpPr>
        <p:spPr/>
        <p:txBody>
          <a:bodyPr/>
          <a:lstStyle/>
          <a:p>
            <a:pPr marL="9525" indent="-9525"/>
            <a:r>
              <a:rPr lang="en-US" altLang="x-none" dirty="0"/>
              <a:t>A </a:t>
            </a:r>
            <a:r>
              <a:rPr lang="en-US" altLang="x-none" i="1" dirty="0"/>
              <a:t>thread</a:t>
            </a:r>
            <a:r>
              <a:rPr lang="en-US" altLang="x-none" dirty="0"/>
              <a:t> or </a:t>
            </a:r>
            <a:r>
              <a:rPr lang="en-US" altLang="x-none" i="1" dirty="0"/>
              <a:t>thread of execution</a:t>
            </a:r>
            <a:r>
              <a:rPr lang="en-US" altLang="x-none" dirty="0"/>
              <a:t> is a sequential stream of computational work.</a:t>
            </a:r>
          </a:p>
          <a:p>
            <a:pPr marL="9525" indent="-9525"/>
            <a:r>
              <a:rPr lang="en-US" altLang="x-none" i="1" dirty="0"/>
              <a:t>Concurrency</a:t>
            </a:r>
            <a:r>
              <a:rPr lang="en-US" altLang="x-none" dirty="0"/>
              <a:t> is about controlling access by multiple </a:t>
            </a:r>
            <a:r>
              <a:rPr lang="en-US" altLang="x-none" i="1" dirty="0"/>
              <a:t>threads</a:t>
            </a:r>
            <a:r>
              <a:rPr lang="en-US" altLang="x-none" dirty="0"/>
              <a:t> to shared resources.</a:t>
            </a:r>
          </a:p>
          <a:p>
            <a:pPr marL="9525" indent="-9525"/>
            <a:endParaRPr lang="en-US" altLang="x-none" dirty="0"/>
          </a:p>
          <a:p>
            <a:pPr marL="9525" indent="-9525"/>
            <a:r>
              <a:rPr lang="en-US" altLang="x-none" dirty="0"/>
              <a:t>Last time: Learned about</a:t>
            </a:r>
          </a:p>
          <a:p>
            <a:pPr marL="514350" indent="-514350">
              <a:buAutoNum type="arabicPeriod"/>
            </a:pPr>
            <a:r>
              <a:rPr lang="en-US" altLang="x-none" dirty="0"/>
              <a:t>Race conditions</a:t>
            </a:r>
          </a:p>
          <a:p>
            <a:pPr marL="514350" indent="-514350">
              <a:buAutoNum type="arabicPeriod"/>
            </a:pPr>
            <a:r>
              <a:rPr lang="en-US" altLang="x-none" dirty="0"/>
              <a:t>Deadlock</a:t>
            </a:r>
          </a:p>
          <a:p>
            <a:pPr marL="514350" indent="-514350">
              <a:buAutoNum type="arabicPeriod"/>
            </a:pPr>
            <a:r>
              <a:rPr lang="en-US" altLang="x-none" dirty="0"/>
              <a:t>How to create a thread in Java.</a:t>
            </a:r>
          </a:p>
          <a:p>
            <a:pPr marL="9525" indent="-9525"/>
            <a:endParaRPr lang="en-US" altLang="x-none" dirty="0"/>
          </a:p>
          <a:p>
            <a:pPr marL="457200" indent="-457200">
              <a:buFont typeface="Arial" charset="0"/>
              <a:buChar char="•"/>
            </a:pPr>
            <a:endParaRPr lang="en-US" dirty="0"/>
          </a:p>
        </p:txBody>
      </p:sp>
    </p:spTree>
    <p:extLst>
      <p:ext uri="{BB962C8B-B14F-4D97-AF65-F5344CB8AC3E}">
        <p14:creationId xmlns:p14="http://schemas.microsoft.com/office/powerpoint/2010/main" val="1403975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612775" y="228600"/>
            <a:ext cx="8153400" cy="9906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lgn="ctr">
              <a:buClrTx/>
              <a:buFontTx/>
              <a:buNone/>
              <a:defRPr/>
            </a:pPr>
            <a:r>
              <a:rPr lang="en-US" sz="3600" dirty="0">
                <a:solidFill>
                  <a:srgbClr val="800000"/>
                </a:solidFill>
                <a:latin typeface="Tw Cen MT" charset="0"/>
                <a:ea typeface="ＭＳ Ｐゴシック" charset="0"/>
                <a:cs typeface="ＭＳ Ｐゴシック" charset="0"/>
              </a:rPr>
              <a:t>Purpose of this lecture</a:t>
            </a:r>
          </a:p>
        </p:txBody>
      </p:sp>
      <p:sp>
        <p:nvSpPr>
          <p:cNvPr id="11266" name="Text Box 2"/>
          <p:cNvSpPr txBox="1">
            <a:spLocks noChangeArrowheads="1"/>
          </p:cNvSpPr>
          <p:nvPr/>
        </p:nvSpPr>
        <p:spPr bwMode="auto">
          <a:xfrm>
            <a:off x="346075" y="1518240"/>
            <a:ext cx="8686800" cy="488256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lvl1pPr marL="317500" indent="-31750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charset="0"/>
                <a:ea typeface="ヒラギノ角ゴ ProN W3" charset="0"/>
                <a:cs typeface="ヒラギノ角ゴ ProN W3" charset="0"/>
              </a:defRPr>
            </a:lvl1pPr>
            <a:lvl2pPr marL="638175" indent="-27305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charset="0"/>
                <a:ea typeface="ヒラギノ角ゴ ProN W3" charset="0"/>
                <a:cs typeface="ヒラギノ角ゴ ProN W3"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charset="0"/>
                <a:ea typeface="ヒラギノ角ゴ ProN W3" charset="0"/>
                <a:cs typeface="ヒラギノ角ゴ ProN W3"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charset="0"/>
                <a:ea typeface="ヒラギノ角ゴ ProN W3" charset="0"/>
                <a:cs typeface="ヒラギノ角ゴ ProN W3"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rgbClr val="000000"/>
                </a:solidFill>
                <a:latin typeface="Arial" charset="0"/>
                <a:ea typeface="ヒラギノ角ゴ ProN W3" charset="0"/>
                <a:cs typeface="ヒラギノ角ゴ ProN W3" charset="0"/>
              </a:defRPr>
            </a:lvl9pPr>
          </a:lstStyle>
          <a:p>
            <a:pPr marL="0" indent="0">
              <a:spcBef>
                <a:spcPts val="700"/>
              </a:spcBef>
              <a:buClr>
                <a:srgbClr val="DD8047"/>
              </a:buClr>
              <a:buSzPct val="60000"/>
              <a:defRPr/>
            </a:pPr>
            <a:r>
              <a:rPr lang="en-US" sz="2900" dirty="0">
                <a:latin typeface="Times New Roman"/>
                <a:ea typeface="ＭＳ Ｐゴシック" charset="0"/>
                <a:cs typeface="Times New Roman"/>
              </a:rPr>
              <a:t>Show you Java constructs for eliminating race conditions, allowing threads to access a data structure in a safe way but allowing as much concurrency as possible. This requires</a:t>
            </a:r>
          </a:p>
          <a:p>
            <a:pPr>
              <a:spcBef>
                <a:spcPts val="1300"/>
              </a:spcBef>
              <a:buClr>
                <a:srgbClr val="DD8047"/>
              </a:buClr>
              <a:buSzPct val="60000"/>
              <a:buFont typeface="Wingdings" charset="0"/>
              <a:buChar char=""/>
              <a:defRPr/>
            </a:pPr>
            <a:r>
              <a:rPr lang="en-US" sz="2900" dirty="0">
                <a:latin typeface="Times New Roman"/>
                <a:ea typeface="ＭＳ Ｐゴシック" charset="0"/>
                <a:cs typeface="Times New Roman"/>
              </a:rPr>
              <a:t>(1) The locking of an object so that others cannot access it, called </a:t>
            </a:r>
            <a:r>
              <a:rPr lang="en-US" sz="2900" dirty="0">
                <a:solidFill>
                  <a:srgbClr val="FF0000"/>
                </a:solidFill>
                <a:latin typeface="Times New Roman"/>
                <a:ea typeface="ＭＳ Ｐゴシック" charset="0"/>
                <a:cs typeface="Times New Roman"/>
              </a:rPr>
              <a:t>synchronization</a:t>
            </a:r>
            <a:r>
              <a:rPr lang="en-US" sz="2900" dirty="0">
                <a:latin typeface="Times New Roman"/>
                <a:ea typeface="ＭＳ Ｐゴシック" charset="0"/>
                <a:cs typeface="Times New Roman"/>
              </a:rPr>
              <a:t>.</a:t>
            </a:r>
          </a:p>
          <a:p>
            <a:pPr>
              <a:spcBef>
                <a:spcPts val="1300"/>
              </a:spcBef>
              <a:buClr>
                <a:srgbClr val="DD8047"/>
              </a:buClr>
              <a:buSzPct val="60000"/>
              <a:buFont typeface="Wingdings" charset="0"/>
              <a:buChar char=""/>
              <a:defRPr/>
            </a:pPr>
            <a:r>
              <a:rPr lang="en-US" sz="2900" dirty="0">
                <a:latin typeface="Times New Roman"/>
                <a:ea typeface="ＭＳ Ｐゴシック" charset="0"/>
                <a:cs typeface="Times New Roman"/>
              </a:rPr>
              <a:t>(2) Use of other Java methods: </a:t>
            </a:r>
            <a:r>
              <a:rPr lang="en-US" sz="2900" dirty="0">
                <a:solidFill>
                  <a:srgbClr val="FF0000"/>
                </a:solidFill>
                <a:latin typeface="Times New Roman"/>
                <a:ea typeface="ＭＳ Ｐゴシック" charset="0"/>
                <a:cs typeface="Times New Roman"/>
              </a:rPr>
              <a:t>wait()</a:t>
            </a:r>
            <a:r>
              <a:rPr lang="en-US" sz="2900" dirty="0">
                <a:latin typeface="Times New Roman"/>
                <a:ea typeface="ＭＳ Ｐゴシック" charset="0"/>
                <a:cs typeface="Times New Roman"/>
              </a:rPr>
              <a:t> and </a:t>
            </a:r>
            <a:r>
              <a:rPr lang="en-US" sz="2900" dirty="0" err="1">
                <a:solidFill>
                  <a:srgbClr val="FF0000"/>
                </a:solidFill>
                <a:latin typeface="Times New Roman"/>
                <a:ea typeface="ＭＳ Ｐゴシック" charset="0"/>
                <a:cs typeface="Times New Roman"/>
              </a:rPr>
              <a:t>notifyAll</a:t>
            </a:r>
            <a:r>
              <a:rPr lang="en-US" sz="2900" dirty="0">
                <a:solidFill>
                  <a:srgbClr val="FF0000"/>
                </a:solidFill>
                <a:latin typeface="Times New Roman"/>
                <a:ea typeface="ＭＳ Ｐゴシック" charset="0"/>
                <a:cs typeface="Times New Roman"/>
              </a:rPr>
              <a:t>()</a:t>
            </a:r>
          </a:p>
          <a:p>
            <a:pPr marL="0" indent="0">
              <a:spcBef>
                <a:spcPts val="1300"/>
              </a:spcBef>
              <a:buClr>
                <a:srgbClr val="DD8047"/>
              </a:buClr>
              <a:buSzPct val="60000"/>
              <a:defRPr/>
            </a:pPr>
            <a:r>
              <a:rPr lang="en-US" sz="2900" dirty="0">
                <a:solidFill>
                  <a:schemeClr val="tx1"/>
                </a:solidFill>
                <a:latin typeface="Times New Roman"/>
                <a:ea typeface="ＭＳ Ｐゴシック" charset="0"/>
                <a:cs typeface="Times New Roman"/>
              </a:rPr>
              <a:t>As an example, throughout, we use a </a:t>
            </a:r>
            <a:r>
              <a:rPr lang="en-US" sz="2900" dirty="0">
                <a:solidFill>
                  <a:srgbClr val="FF0000"/>
                </a:solidFill>
                <a:latin typeface="Times New Roman"/>
                <a:ea typeface="ＭＳ Ｐゴシック" charset="0"/>
                <a:cs typeface="Times New Roman"/>
              </a:rPr>
              <a:t>bounded buffer.</a:t>
            </a:r>
          </a:p>
          <a:p>
            <a:pPr marL="0" indent="0">
              <a:spcBef>
                <a:spcPts val="1300"/>
              </a:spcBef>
              <a:buClr>
                <a:srgbClr val="DD8047"/>
              </a:buClr>
              <a:buSzPct val="60000"/>
              <a:defRPr/>
            </a:pPr>
            <a:r>
              <a:rPr lang="en-US" sz="2600" b="1" dirty="0">
                <a:solidFill>
                  <a:srgbClr val="7030A0"/>
                </a:solidFill>
                <a:latin typeface="Times New Roman"/>
                <a:ea typeface="ＭＳ Ｐゴシック" charset="0"/>
                <a:cs typeface="Times New Roman"/>
              </a:rPr>
              <a:t>Look at </a:t>
            </a:r>
            <a:r>
              <a:rPr lang="en-US" sz="2600" b="1" dirty="0" err="1">
                <a:solidFill>
                  <a:srgbClr val="7030A0"/>
                </a:solidFill>
                <a:latin typeface="Times New Roman"/>
                <a:ea typeface="ＭＳ Ｐゴシック" charset="0"/>
                <a:cs typeface="Times New Roman"/>
              </a:rPr>
              <a:t>JavaHyperText</a:t>
            </a:r>
            <a:r>
              <a:rPr lang="en-US" sz="2600" b="1" dirty="0">
                <a:solidFill>
                  <a:srgbClr val="7030A0"/>
                </a:solidFill>
                <a:latin typeface="Times New Roman"/>
                <a:ea typeface="ＭＳ Ｐゴシック" charset="0"/>
                <a:cs typeface="Times New Roman"/>
              </a:rPr>
              <a:t> for Thread</a:t>
            </a:r>
            <a:endParaRPr lang="en-US" sz="2900" b="1" dirty="0">
              <a:solidFill>
                <a:srgbClr val="7030A0"/>
              </a:solidFill>
              <a:latin typeface="Times New Roman"/>
              <a:ea typeface="ＭＳ Ｐゴシック" charset="0"/>
              <a:cs typeface="Times New Roman"/>
            </a:endParaRPr>
          </a:p>
        </p:txBody>
      </p:sp>
      <p:sp>
        <p:nvSpPr>
          <p:cNvPr id="11267" name="Text Box 3"/>
          <p:cNvSpPr txBox="1">
            <a:spLocks noChangeArrowheads="1"/>
          </p:cNvSpPr>
          <p:nvPr/>
        </p:nvSpPr>
        <p:spPr bwMode="auto">
          <a:xfrm>
            <a:off x="0" y="1271588"/>
            <a:ext cx="533400" cy="2444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9pPr>
          </a:lstStyle>
          <a:p>
            <a:pPr algn="ctr" eaLnBrk="1" hangingPunct="1">
              <a:lnSpc>
                <a:spcPct val="80000"/>
              </a:lnSpc>
              <a:buClrTx/>
              <a:buFontTx/>
              <a:buNone/>
            </a:pPr>
            <a:fld id="{B528F841-74DE-0E42-B956-DBF671DAC1E8}" type="slidenum">
              <a:rPr lang="en-US" altLang="en-US" sz="1200" b="1">
                <a:solidFill>
                  <a:srgbClr val="FFFFFF"/>
                </a:solidFill>
              </a:rPr>
              <a:pPr algn="ctr" eaLnBrk="1" hangingPunct="1">
                <a:lnSpc>
                  <a:spcPct val="80000"/>
                </a:lnSpc>
                <a:buClrTx/>
                <a:buFontTx/>
                <a:buNone/>
              </a:pPr>
              <a:t>5</a:t>
            </a:fld>
            <a:endParaRPr lang="en-US" altLang="en-US" sz="1200" b="1">
              <a:solidFill>
                <a:srgbClr val="FFFFFF"/>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solidFill>
                  <a:srgbClr val="7030A0"/>
                </a:solidFill>
              </a:rPr>
              <a:t>An Example: bounded buffer</a:t>
            </a:r>
          </a:p>
        </p:txBody>
      </p:sp>
      <p:sp>
        <p:nvSpPr>
          <p:cNvPr id="4" name="Content Placeholder 3"/>
          <p:cNvSpPr>
            <a:spLocks noGrp="1"/>
          </p:cNvSpPr>
          <p:nvPr>
            <p:ph sz="half" idx="1"/>
          </p:nvPr>
        </p:nvSpPr>
        <p:spPr>
          <a:xfrm>
            <a:off x="2593975" y="3352800"/>
            <a:ext cx="3998913" cy="457200"/>
          </a:xfrm>
        </p:spPr>
        <p:txBody>
          <a:bodyPr/>
          <a:lstStyle/>
          <a:p>
            <a:pPr marL="0" indent="0" algn="ctr">
              <a:spcBef>
                <a:spcPts val="0"/>
              </a:spcBef>
            </a:pPr>
            <a:r>
              <a:rPr lang="en-US" sz="2400" dirty="0"/>
              <a:t>finite capacity (e.g. 20 loaves)</a:t>
            </a:r>
          </a:p>
          <a:p>
            <a:pPr marL="0" indent="0" algn="ctr">
              <a:spcBef>
                <a:spcPts val="0"/>
              </a:spcBef>
            </a:pPr>
            <a:r>
              <a:rPr lang="en-US" sz="2400" dirty="0"/>
              <a:t>implemented as a queue</a:t>
            </a:r>
          </a:p>
          <a:p>
            <a:pPr marL="457200" indent="-457200" algn="ctr">
              <a:spcBef>
                <a:spcPts val="0"/>
              </a:spcBef>
              <a:buFont typeface="Arial" charset="0"/>
              <a:buChar char="•"/>
            </a:pPr>
            <a:endParaRPr lang="en-US" dirty="0"/>
          </a:p>
        </p:txBody>
      </p:sp>
      <p:pic>
        <p:nvPicPr>
          <p:cNvPr id="7" name="Picture 1" descr="breadShelf.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78968" y="1573799"/>
            <a:ext cx="2828925" cy="188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1923" y="4225995"/>
            <a:ext cx="1600200" cy="1812925"/>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9" name="Rectangle 8"/>
          <p:cNvSpPr/>
          <p:nvPr/>
        </p:nvSpPr>
        <p:spPr>
          <a:xfrm>
            <a:off x="93628" y="6027003"/>
            <a:ext cx="4572000" cy="830997"/>
          </a:xfrm>
          <a:prstGeom prst="rect">
            <a:avLst/>
          </a:prstGeom>
        </p:spPr>
        <p:txBody>
          <a:bodyPr>
            <a:spAutoFit/>
          </a:bodyPr>
          <a:lstStyle/>
          <a:p>
            <a:r>
              <a:rPr lang="en-US" dirty="0">
                <a:solidFill>
                  <a:schemeClr val="tx1"/>
                </a:solidFill>
                <a:latin typeface="Tw Cen MT" charset="0"/>
                <a:ea typeface="ＭＳ Ｐゴシック" charset="0"/>
                <a:cs typeface="ＭＳ Ｐゴシック" charset="0"/>
              </a:rPr>
              <a:t>Threads A: </a:t>
            </a:r>
            <a:r>
              <a:rPr lang="en-US" dirty="0">
                <a:solidFill>
                  <a:schemeClr val="accent2"/>
                </a:solidFill>
                <a:latin typeface="Tw Cen MT" charset="0"/>
                <a:ea typeface="ＭＳ Ｐゴシック" charset="0"/>
                <a:cs typeface="ＭＳ Ｐゴシック" charset="0"/>
              </a:rPr>
              <a:t>produce</a:t>
            </a:r>
            <a:r>
              <a:rPr lang="en-US" dirty="0">
                <a:solidFill>
                  <a:schemeClr val="tx1"/>
                </a:solidFill>
                <a:latin typeface="Tw Cen MT" charset="0"/>
                <a:ea typeface="ＭＳ Ｐゴシック" charset="0"/>
                <a:cs typeface="ＭＳ Ｐゴシック" charset="0"/>
              </a:rPr>
              <a:t> loaves of bread and put them in the queue</a:t>
            </a:r>
            <a:endParaRPr lang="en-US" dirty="0">
              <a:solidFill>
                <a:schemeClr val="tx1"/>
              </a:solidFill>
            </a:endParaRPr>
          </a:p>
        </p:txBody>
      </p:sp>
      <p:pic>
        <p:nvPicPr>
          <p:cNvPr id="1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4225995"/>
            <a:ext cx="1530350" cy="1797050"/>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11" name="Rectangle 10"/>
          <p:cNvSpPr/>
          <p:nvPr/>
        </p:nvSpPr>
        <p:spPr>
          <a:xfrm>
            <a:off x="4876800" y="6023045"/>
            <a:ext cx="4572000" cy="830997"/>
          </a:xfrm>
          <a:prstGeom prst="rect">
            <a:avLst/>
          </a:prstGeom>
        </p:spPr>
        <p:txBody>
          <a:bodyPr>
            <a:spAutoFit/>
          </a:bodyPr>
          <a:lstStyle/>
          <a:p>
            <a:pPr>
              <a:spcBef>
                <a:spcPts val="700"/>
              </a:spcBef>
              <a:buClr>
                <a:srgbClr val="DD8047"/>
              </a:buClr>
              <a:buSzPct val="60000"/>
              <a:defRPr/>
            </a:pPr>
            <a:r>
              <a:rPr lang="en-US" dirty="0">
                <a:solidFill>
                  <a:schemeClr val="tx1"/>
                </a:solidFill>
                <a:latin typeface="Tw Cen MT" charset="0"/>
                <a:ea typeface="ＭＳ Ｐゴシック" charset="0"/>
                <a:cs typeface="ＭＳ Ｐゴシック" charset="0"/>
              </a:rPr>
              <a:t>Threads B: </a:t>
            </a:r>
            <a:r>
              <a:rPr lang="en-US" dirty="0">
                <a:solidFill>
                  <a:schemeClr val="accent2"/>
                </a:solidFill>
                <a:latin typeface="Tw Cen MT" charset="0"/>
                <a:ea typeface="ＭＳ Ｐゴシック" charset="0"/>
                <a:cs typeface="ＭＳ Ｐゴシック" charset="0"/>
              </a:rPr>
              <a:t>consume</a:t>
            </a:r>
            <a:r>
              <a:rPr lang="en-US" dirty="0">
                <a:solidFill>
                  <a:schemeClr val="tx1"/>
                </a:solidFill>
                <a:latin typeface="Tw Cen MT" charset="0"/>
                <a:ea typeface="ＭＳ Ｐゴシック" charset="0"/>
                <a:cs typeface="ＭＳ Ｐゴシック" charset="0"/>
              </a:rPr>
              <a:t> loaves by taking them off the queue</a:t>
            </a:r>
          </a:p>
        </p:txBody>
      </p:sp>
    </p:spTree>
    <p:extLst>
      <p:ext uri="{BB962C8B-B14F-4D97-AF65-F5344CB8AC3E}">
        <p14:creationId xmlns:p14="http://schemas.microsoft.com/office/powerpoint/2010/main" val="613883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dissolve">
                                      <p:cBhvr>
                                        <p:cTn id="10" dur="500"/>
                                        <p:tgtEl>
                                          <p:spTgt spid="9"/>
                                        </p:tgtEl>
                                      </p:cBhvr>
                                    </p:animEffect>
                                  </p:childTnLst>
                                </p:cTn>
                              </p:par>
                              <p:par>
                                <p:cTn id="11" presetID="9"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dissolve">
                                      <p:cBhvr>
                                        <p:cTn id="13" dur="500"/>
                                        <p:tgtEl>
                                          <p:spTgt spid="10"/>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dissolve">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solidFill>
                  <a:srgbClr val="7030A0"/>
                </a:solidFill>
              </a:rPr>
              <a:t>An Example: bounded buffer</a:t>
            </a:r>
          </a:p>
        </p:txBody>
      </p:sp>
      <p:sp>
        <p:nvSpPr>
          <p:cNvPr id="4" name="Content Placeholder 3"/>
          <p:cNvSpPr>
            <a:spLocks noGrp="1"/>
          </p:cNvSpPr>
          <p:nvPr>
            <p:ph sz="half" idx="1"/>
          </p:nvPr>
        </p:nvSpPr>
        <p:spPr>
          <a:xfrm>
            <a:off x="2593975" y="3352800"/>
            <a:ext cx="3998913" cy="457200"/>
          </a:xfrm>
        </p:spPr>
        <p:txBody>
          <a:bodyPr/>
          <a:lstStyle/>
          <a:p>
            <a:pPr marL="0" indent="0" algn="ctr">
              <a:spcBef>
                <a:spcPts val="0"/>
              </a:spcBef>
            </a:pPr>
            <a:r>
              <a:rPr lang="en-US" sz="2400" dirty="0"/>
              <a:t>finite capacity (e.g. 20 loaves)</a:t>
            </a:r>
          </a:p>
          <a:p>
            <a:pPr marL="0" indent="0" algn="ctr">
              <a:spcBef>
                <a:spcPts val="0"/>
              </a:spcBef>
            </a:pPr>
            <a:r>
              <a:rPr lang="en-US" sz="2400" dirty="0"/>
              <a:t>implemented as a queue</a:t>
            </a:r>
          </a:p>
          <a:p>
            <a:pPr marL="457200" indent="-457200" algn="ctr">
              <a:spcBef>
                <a:spcPts val="0"/>
              </a:spcBef>
              <a:buFont typeface="Arial" charset="0"/>
              <a:buChar char="•"/>
            </a:pPr>
            <a:endParaRPr lang="en-US" dirty="0"/>
          </a:p>
        </p:txBody>
      </p:sp>
      <p:pic>
        <p:nvPicPr>
          <p:cNvPr id="7" name="Picture 1" descr="breadShelf.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78968" y="1573799"/>
            <a:ext cx="2828925" cy="188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1923" y="4225995"/>
            <a:ext cx="1600200" cy="1812925"/>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9" name="Rectangle 8"/>
          <p:cNvSpPr/>
          <p:nvPr/>
        </p:nvSpPr>
        <p:spPr>
          <a:xfrm>
            <a:off x="93628" y="6027003"/>
            <a:ext cx="4572000" cy="830997"/>
          </a:xfrm>
          <a:prstGeom prst="rect">
            <a:avLst/>
          </a:prstGeom>
        </p:spPr>
        <p:txBody>
          <a:bodyPr>
            <a:spAutoFit/>
          </a:bodyPr>
          <a:lstStyle/>
          <a:p>
            <a:r>
              <a:rPr lang="en-US" dirty="0">
                <a:solidFill>
                  <a:schemeClr val="tx1"/>
                </a:solidFill>
                <a:latin typeface="Tw Cen MT" charset="0"/>
                <a:ea typeface="ＭＳ Ｐゴシック" charset="0"/>
                <a:cs typeface="ＭＳ Ｐゴシック" charset="0"/>
              </a:rPr>
              <a:t>Threads A: </a:t>
            </a:r>
            <a:r>
              <a:rPr lang="en-US" dirty="0">
                <a:solidFill>
                  <a:schemeClr val="accent2"/>
                </a:solidFill>
                <a:latin typeface="Tw Cen MT" charset="0"/>
                <a:ea typeface="ＭＳ Ｐゴシック" charset="0"/>
                <a:cs typeface="ＭＳ Ｐゴシック" charset="0"/>
              </a:rPr>
              <a:t>produce</a:t>
            </a:r>
            <a:r>
              <a:rPr lang="en-US" dirty="0">
                <a:solidFill>
                  <a:schemeClr val="tx1"/>
                </a:solidFill>
                <a:latin typeface="Tw Cen MT" charset="0"/>
                <a:ea typeface="ＭＳ Ｐゴシック" charset="0"/>
                <a:cs typeface="ＭＳ Ｐゴシック" charset="0"/>
              </a:rPr>
              <a:t> loaves of bread and put them in the queue</a:t>
            </a:r>
            <a:endParaRPr lang="en-US" dirty="0">
              <a:solidFill>
                <a:schemeClr val="tx1"/>
              </a:solidFill>
            </a:endParaRPr>
          </a:p>
        </p:txBody>
      </p:sp>
      <p:pic>
        <p:nvPicPr>
          <p:cNvPr id="1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4225995"/>
            <a:ext cx="1530350" cy="1797050"/>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11" name="Rectangle 10"/>
          <p:cNvSpPr/>
          <p:nvPr/>
        </p:nvSpPr>
        <p:spPr>
          <a:xfrm>
            <a:off x="4876800" y="6023045"/>
            <a:ext cx="4572000" cy="830997"/>
          </a:xfrm>
          <a:prstGeom prst="rect">
            <a:avLst/>
          </a:prstGeom>
        </p:spPr>
        <p:txBody>
          <a:bodyPr>
            <a:spAutoFit/>
          </a:bodyPr>
          <a:lstStyle/>
          <a:p>
            <a:pPr>
              <a:spcBef>
                <a:spcPts val="700"/>
              </a:spcBef>
              <a:buClr>
                <a:srgbClr val="DD8047"/>
              </a:buClr>
              <a:buSzPct val="60000"/>
              <a:defRPr/>
            </a:pPr>
            <a:r>
              <a:rPr lang="en-US" dirty="0">
                <a:solidFill>
                  <a:schemeClr val="tx1"/>
                </a:solidFill>
                <a:latin typeface="Tw Cen MT" charset="0"/>
                <a:ea typeface="ＭＳ Ｐゴシック" charset="0"/>
                <a:cs typeface="ＭＳ Ｐゴシック" charset="0"/>
              </a:rPr>
              <a:t>Threads B: </a:t>
            </a:r>
            <a:r>
              <a:rPr lang="en-US" dirty="0">
                <a:solidFill>
                  <a:schemeClr val="accent2"/>
                </a:solidFill>
                <a:latin typeface="Tw Cen MT" charset="0"/>
                <a:ea typeface="ＭＳ Ｐゴシック" charset="0"/>
                <a:cs typeface="ＭＳ Ｐゴシック" charset="0"/>
              </a:rPr>
              <a:t>consume</a:t>
            </a:r>
            <a:r>
              <a:rPr lang="en-US" dirty="0">
                <a:solidFill>
                  <a:schemeClr val="tx1"/>
                </a:solidFill>
                <a:latin typeface="Tw Cen MT" charset="0"/>
                <a:ea typeface="ＭＳ Ｐゴシック" charset="0"/>
                <a:cs typeface="ＭＳ Ｐゴシック" charset="0"/>
              </a:rPr>
              <a:t> loaves by taking them off the queue</a:t>
            </a:r>
          </a:p>
        </p:txBody>
      </p:sp>
      <p:sp>
        <p:nvSpPr>
          <p:cNvPr id="12" name="Text Box 4"/>
          <p:cNvSpPr txBox="1">
            <a:spLocks noChangeArrowheads="1"/>
          </p:cNvSpPr>
          <p:nvPr/>
        </p:nvSpPr>
        <p:spPr bwMode="auto">
          <a:xfrm>
            <a:off x="859630" y="3953312"/>
            <a:ext cx="7467600" cy="1922463"/>
          </a:xfrm>
          <a:prstGeom prst="rect">
            <a:avLst/>
          </a:prstGeom>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tyle>
          <a:lnRef idx="1">
            <a:schemeClr val="dk1"/>
          </a:lnRef>
          <a:fillRef idx="2">
            <a:schemeClr val="dk1"/>
          </a:fillRef>
          <a:effectRef idx="1">
            <a:schemeClr val="dk1"/>
          </a:effectRef>
          <a:fontRef idx="minor">
            <a:schemeClr val="dk1"/>
          </a:fontRef>
        </p:style>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dirty="0"/>
              <a:t>Separation of concerns:</a:t>
            </a:r>
          </a:p>
          <a:p>
            <a:pPr>
              <a:buFont typeface="Times New Roman" charset="0"/>
              <a:buAutoNum type="arabicPeriod"/>
              <a:defRPr/>
            </a:pPr>
            <a:r>
              <a:rPr lang="en-US" dirty="0">
                <a:solidFill>
                  <a:srgbClr val="0000FF"/>
                </a:solidFill>
              </a:rPr>
              <a:t> How do you implement a queue in an array?</a:t>
            </a:r>
          </a:p>
          <a:p>
            <a:pPr>
              <a:buFont typeface="Times New Roman" charset="0"/>
              <a:buAutoNum type="arabicPeriod"/>
              <a:defRPr/>
            </a:pPr>
            <a:r>
              <a:rPr lang="en-US" dirty="0"/>
              <a:t> How do you implement a bounded buffer, which allows producers to add to it and consumers to take things from it, all in parallel?</a:t>
            </a:r>
          </a:p>
        </p:txBody>
      </p:sp>
    </p:spTree>
    <p:extLst>
      <p:ext uri="{BB962C8B-B14F-4D97-AF65-F5344CB8AC3E}">
        <p14:creationId xmlns:p14="http://schemas.microsoft.com/office/powerpoint/2010/main" val="676346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err="1">
                <a:solidFill>
                  <a:srgbClr val="7030A0"/>
                </a:solidFill>
              </a:rPr>
              <a:t>ArrayQueue</a:t>
            </a:r>
            <a:endParaRPr lang="en-US" sz="3600" dirty="0">
              <a:solidFill>
                <a:srgbClr val="7030A0"/>
              </a:solidFill>
            </a:endParaRPr>
          </a:p>
        </p:txBody>
      </p:sp>
      <p:sp>
        <p:nvSpPr>
          <p:cNvPr id="3" name="Text Box 2"/>
          <p:cNvSpPr txBox="1">
            <a:spLocks noChangeArrowheads="1"/>
          </p:cNvSpPr>
          <p:nvPr/>
        </p:nvSpPr>
        <p:spPr bwMode="auto">
          <a:xfrm>
            <a:off x="612775" y="1600200"/>
            <a:ext cx="2511425" cy="6096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1pPr>
            <a:lvl2pPr>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2pPr>
            <a:lvl3pPr>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3pPr>
            <a:lvl4pPr>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4pPr>
            <a:lvl5pPr>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9pPr>
          </a:lstStyle>
          <a:p>
            <a:pPr>
              <a:spcBef>
                <a:spcPts val="700"/>
              </a:spcBef>
              <a:buClrTx/>
              <a:buSzPct val="60000"/>
              <a:buFontTx/>
              <a:buNone/>
              <a:defRPr/>
            </a:pPr>
            <a:r>
              <a:rPr lang="en-US" sz="2900">
                <a:latin typeface="Tw Cen MT" charset="0"/>
                <a:ea typeface="ＭＳ Ｐゴシック" charset="0"/>
                <a:cs typeface="ＭＳ Ｐゴシック" charset="0"/>
              </a:rPr>
              <a:t>Array b[0..5]</a:t>
            </a:r>
          </a:p>
        </p:txBody>
      </p:sp>
      <p:sp>
        <p:nvSpPr>
          <p:cNvPr id="5" name="Text Box 4"/>
          <p:cNvSpPr txBox="1">
            <a:spLocks noChangeArrowheads="1"/>
          </p:cNvSpPr>
          <p:nvPr/>
        </p:nvSpPr>
        <p:spPr bwMode="auto">
          <a:xfrm>
            <a:off x="1074738" y="2667000"/>
            <a:ext cx="2735262" cy="460375"/>
          </a:xfrm>
          <a:prstGeom prst="rect">
            <a:avLst/>
          </a:prstGeom>
          <a:noFill/>
          <a:ln w="9360" cap="sq">
            <a:solidFill>
              <a:srgbClr val="800000"/>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   </a:t>
            </a:r>
          </a:p>
        </p:txBody>
      </p:sp>
      <p:sp>
        <p:nvSpPr>
          <p:cNvPr id="6" name="Line 5"/>
          <p:cNvSpPr>
            <a:spLocks noChangeShapeType="1"/>
          </p:cNvSpPr>
          <p:nvPr/>
        </p:nvSpPr>
        <p:spPr bwMode="auto">
          <a:xfrm>
            <a:off x="1524000" y="2667000"/>
            <a:ext cx="1588" cy="457200"/>
          </a:xfrm>
          <a:prstGeom prst="line">
            <a:avLst/>
          </a:prstGeom>
          <a:noFill/>
          <a:ln w="19080" cap="sq">
            <a:solidFill>
              <a:srgbClr val="800000"/>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ea typeface="ヒラギノ角ゴ ProN W3" charset="0"/>
              <a:cs typeface="ヒラギノ角ゴ ProN W3" charset="0"/>
            </a:endParaRPr>
          </a:p>
        </p:txBody>
      </p:sp>
      <p:sp>
        <p:nvSpPr>
          <p:cNvPr id="7" name="Line 6"/>
          <p:cNvSpPr>
            <a:spLocks noChangeShapeType="1"/>
          </p:cNvSpPr>
          <p:nvPr/>
        </p:nvSpPr>
        <p:spPr bwMode="auto">
          <a:xfrm>
            <a:off x="1981200" y="2667000"/>
            <a:ext cx="1588" cy="457200"/>
          </a:xfrm>
          <a:prstGeom prst="line">
            <a:avLst/>
          </a:prstGeom>
          <a:noFill/>
          <a:ln w="19080" cap="sq">
            <a:solidFill>
              <a:srgbClr val="800000"/>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ea typeface="ヒラギノ角ゴ ProN W3" charset="0"/>
              <a:cs typeface="ヒラギノ角ゴ ProN W3" charset="0"/>
            </a:endParaRPr>
          </a:p>
        </p:txBody>
      </p:sp>
      <p:sp>
        <p:nvSpPr>
          <p:cNvPr id="8" name="Text Box 7"/>
          <p:cNvSpPr txBox="1">
            <a:spLocks noChangeArrowheads="1"/>
          </p:cNvSpPr>
          <p:nvPr/>
        </p:nvSpPr>
        <p:spPr bwMode="auto">
          <a:xfrm>
            <a:off x="1012825" y="2244725"/>
            <a:ext cx="426720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latin typeface="Times New Roman" charset="0"/>
                <a:cs typeface="Times New Roman" charset="0"/>
              </a:rPr>
              <a:t> 0    1    2    3    4    5    </a:t>
            </a:r>
            <a:r>
              <a:rPr lang="en-US" dirty="0" err="1">
                <a:latin typeface="Times New Roman" charset="0"/>
                <a:cs typeface="Times New Roman" charset="0"/>
              </a:rPr>
              <a:t>b.length</a:t>
            </a:r>
            <a:r>
              <a:rPr lang="en-US" dirty="0">
                <a:latin typeface="Times New Roman" charset="0"/>
                <a:cs typeface="Times New Roman" charset="0"/>
              </a:rPr>
              <a:t>    </a:t>
            </a:r>
          </a:p>
        </p:txBody>
      </p:sp>
      <p:sp>
        <p:nvSpPr>
          <p:cNvPr id="9" name="Line 8"/>
          <p:cNvSpPr>
            <a:spLocks noChangeShapeType="1"/>
          </p:cNvSpPr>
          <p:nvPr/>
        </p:nvSpPr>
        <p:spPr bwMode="auto">
          <a:xfrm>
            <a:off x="2438400" y="2667000"/>
            <a:ext cx="1588" cy="457200"/>
          </a:xfrm>
          <a:prstGeom prst="line">
            <a:avLst/>
          </a:prstGeom>
          <a:noFill/>
          <a:ln w="19080" cap="sq">
            <a:solidFill>
              <a:srgbClr val="800000"/>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ea typeface="ヒラギノ角ゴ ProN W3" charset="0"/>
              <a:cs typeface="ヒラギノ角ゴ ProN W3" charset="0"/>
            </a:endParaRPr>
          </a:p>
        </p:txBody>
      </p:sp>
      <p:sp>
        <p:nvSpPr>
          <p:cNvPr id="10" name="Line 9"/>
          <p:cNvSpPr>
            <a:spLocks noChangeShapeType="1"/>
          </p:cNvSpPr>
          <p:nvPr/>
        </p:nvSpPr>
        <p:spPr bwMode="auto">
          <a:xfrm>
            <a:off x="2895600" y="2667000"/>
            <a:ext cx="1588" cy="457200"/>
          </a:xfrm>
          <a:prstGeom prst="line">
            <a:avLst/>
          </a:prstGeom>
          <a:noFill/>
          <a:ln w="19080" cap="sq">
            <a:solidFill>
              <a:srgbClr val="800000"/>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ea typeface="ヒラギノ角ゴ ProN W3" charset="0"/>
              <a:cs typeface="ヒラギノ角ゴ ProN W3" charset="0"/>
            </a:endParaRPr>
          </a:p>
        </p:txBody>
      </p:sp>
      <p:sp>
        <p:nvSpPr>
          <p:cNvPr id="11" name="Line 10"/>
          <p:cNvSpPr>
            <a:spLocks noChangeShapeType="1"/>
          </p:cNvSpPr>
          <p:nvPr/>
        </p:nvSpPr>
        <p:spPr bwMode="auto">
          <a:xfrm>
            <a:off x="3352800" y="2667000"/>
            <a:ext cx="1588" cy="457200"/>
          </a:xfrm>
          <a:prstGeom prst="line">
            <a:avLst/>
          </a:prstGeom>
          <a:noFill/>
          <a:ln w="19080" cap="sq">
            <a:solidFill>
              <a:srgbClr val="800000"/>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ea typeface="ヒラギノ角ゴ ProN W3" charset="0"/>
              <a:cs typeface="ヒラギノ角ゴ ProN W3" charset="0"/>
            </a:endParaRPr>
          </a:p>
        </p:txBody>
      </p:sp>
      <p:sp>
        <p:nvSpPr>
          <p:cNvPr id="12" name="Text Box 11"/>
          <p:cNvSpPr txBox="1">
            <a:spLocks noChangeArrowheads="1"/>
          </p:cNvSpPr>
          <p:nvPr/>
        </p:nvSpPr>
        <p:spPr bwMode="auto">
          <a:xfrm>
            <a:off x="701675" y="3657600"/>
            <a:ext cx="4392847" cy="463846"/>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dirty="0"/>
              <a:t>put values 5 3 6 2 4 into queue</a:t>
            </a:r>
          </a:p>
        </p:txBody>
      </p:sp>
      <p:sp>
        <p:nvSpPr>
          <p:cNvPr id="13" name="Text Box 12"/>
          <p:cNvSpPr txBox="1">
            <a:spLocks noChangeArrowheads="1"/>
          </p:cNvSpPr>
          <p:nvPr/>
        </p:nvSpPr>
        <p:spPr bwMode="auto">
          <a:xfrm>
            <a:off x="1146175" y="2667000"/>
            <a:ext cx="34925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5</a:t>
            </a:r>
          </a:p>
        </p:txBody>
      </p:sp>
      <p:sp>
        <p:nvSpPr>
          <p:cNvPr id="14" name="Text Box 13"/>
          <p:cNvSpPr txBox="1">
            <a:spLocks noChangeArrowheads="1"/>
          </p:cNvSpPr>
          <p:nvPr/>
        </p:nvSpPr>
        <p:spPr bwMode="auto">
          <a:xfrm>
            <a:off x="1552575" y="2667000"/>
            <a:ext cx="34925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3</a:t>
            </a:r>
          </a:p>
        </p:txBody>
      </p:sp>
      <p:sp>
        <p:nvSpPr>
          <p:cNvPr id="15" name="Text Box 14"/>
          <p:cNvSpPr txBox="1">
            <a:spLocks noChangeArrowheads="1"/>
          </p:cNvSpPr>
          <p:nvPr/>
        </p:nvSpPr>
        <p:spPr bwMode="auto">
          <a:xfrm>
            <a:off x="1990725" y="2667000"/>
            <a:ext cx="34925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6</a:t>
            </a:r>
          </a:p>
        </p:txBody>
      </p:sp>
      <p:sp>
        <p:nvSpPr>
          <p:cNvPr id="16" name="Text Box 15"/>
          <p:cNvSpPr txBox="1">
            <a:spLocks noChangeArrowheads="1"/>
          </p:cNvSpPr>
          <p:nvPr/>
        </p:nvSpPr>
        <p:spPr bwMode="auto">
          <a:xfrm>
            <a:off x="2517775" y="2667000"/>
            <a:ext cx="34925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2</a:t>
            </a:r>
          </a:p>
        </p:txBody>
      </p:sp>
      <p:sp>
        <p:nvSpPr>
          <p:cNvPr id="17" name="Text Box 16"/>
          <p:cNvSpPr txBox="1">
            <a:spLocks noChangeArrowheads="1"/>
          </p:cNvSpPr>
          <p:nvPr/>
        </p:nvSpPr>
        <p:spPr bwMode="auto">
          <a:xfrm>
            <a:off x="3000375" y="2667000"/>
            <a:ext cx="34925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4</a:t>
            </a:r>
          </a:p>
        </p:txBody>
      </p:sp>
      <p:sp>
        <p:nvSpPr>
          <p:cNvPr id="18" name="Text Box 17"/>
          <p:cNvSpPr txBox="1">
            <a:spLocks noChangeArrowheads="1"/>
          </p:cNvSpPr>
          <p:nvPr/>
        </p:nvSpPr>
        <p:spPr bwMode="auto">
          <a:xfrm>
            <a:off x="663575" y="2667000"/>
            <a:ext cx="34925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b</a:t>
            </a:r>
          </a:p>
        </p:txBody>
      </p:sp>
    </p:spTree>
    <p:extLst>
      <p:ext uri="{BB962C8B-B14F-4D97-AF65-F5344CB8AC3E}">
        <p14:creationId xmlns:p14="http://schemas.microsoft.com/office/powerpoint/2010/main" val="1668591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fill="hold" nodeType="clickEffect">
                                  <p:stCondLst>
                                    <p:cond delay="0"/>
                                  </p:stCondLst>
                                  <p:childTnLst>
                                    <p:set>
                                      <p:cBhvr additive="repl">
                                        <p:cTn id="6" dur="1" fill="hold">
                                          <p:stCondLst>
                                            <p:cond delay="0"/>
                                          </p:stCondLst>
                                        </p:cTn>
                                        <p:tgtEl>
                                          <p:spTgt spid="13"/>
                                        </p:tgtEl>
                                        <p:attrNameLst>
                                          <p:attrName>style.visibility</p:attrName>
                                        </p:attrNameLst>
                                      </p:cBhvr>
                                      <p:to>
                                        <p:strVal val="visible"/>
                                      </p:to>
                                    </p:set>
                                    <p:animEffect transition="in" filter="dissolve">
                                      <p:cBhvr additive="repl">
                                        <p:cTn id="7" dur="500"/>
                                        <p:tgtEl>
                                          <p:spTgt spid="13"/>
                                        </p:tgtEl>
                                      </p:cBhvr>
                                    </p:animEffect>
                                  </p:childTnLst>
                                </p:cTn>
                              </p:par>
                            </p:childTnLst>
                          </p:cTn>
                        </p:par>
                        <p:par>
                          <p:cTn id="8" fill="hold">
                            <p:stCondLst>
                              <p:cond delay="500"/>
                            </p:stCondLst>
                            <p:childTnLst>
                              <p:par>
                                <p:cTn id="9" presetID="9" presetClass="entr" fill="hold" nodeType="afterEffect">
                                  <p:stCondLst>
                                    <p:cond delay="2000"/>
                                  </p:stCondLst>
                                  <p:childTnLst>
                                    <p:set>
                                      <p:cBhvr additive="repl">
                                        <p:cTn id="10" dur="1" fill="hold">
                                          <p:stCondLst>
                                            <p:cond delay="0"/>
                                          </p:stCondLst>
                                        </p:cTn>
                                        <p:tgtEl>
                                          <p:spTgt spid="14"/>
                                        </p:tgtEl>
                                        <p:attrNameLst>
                                          <p:attrName>style.visibility</p:attrName>
                                        </p:attrNameLst>
                                      </p:cBhvr>
                                      <p:to>
                                        <p:strVal val="visible"/>
                                      </p:to>
                                    </p:set>
                                    <p:animEffect transition="in" filter="dissolve">
                                      <p:cBhvr additive="repl">
                                        <p:cTn id="11" dur="500"/>
                                        <p:tgtEl>
                                          <p:spTgt spid="14"/>
                                        </p:tgtEl>
                                      </p:cBhvr>
                                    </p:animEffect>
                                  </p:childTnLst>
                                </p:cTn>
                              </p:par>
                            </p:childTnLst>
                          </p:cTn>
                        </p:par>
                        <p:par>
                          <p:cTn id="12" fill="hold">
                            <p:stCondLst>
                              <p:cond delay="3000"/>
                            </p:stCondLst>
                            <p:childTnLst>
                              <p:par>
                                <p:cTn id="13" presetID="9" presetClass="entr" fill="hold" nodeType="afterEffect">
                                  <p:stCondLst>
                                    <p:cond delay="2000"/>
                                  </p:stCondLst>
                                  <p:childTnLst>
                                    <p:set>
                                      <p:cBhvr additive="repl">
                                        <p:cTn id="14" dur="1" fill="hold">
                                          <p:stCondLst>
                                            <p:cond delay="0"/>
                                          </p:stCondLst>
                                        </p:cTn>
                                        <p:tgtEl>
                                          <p:spTgt spid="15"/>
                                        </p:tgtEl>
                                        <p:attrNameLst>
                                          <p:attrName>style.visibility</p:attrName>
                                        </p:attrNameLst>
                                      </p:cBhvr>
                                      <p:to>
                                        <p:strVal val="visible"/>
                                      </p:to>
                                    </p:set>
                                    <p:animEffect transition="in" filter="dissolve">
                                      <p:cBhvr additive="repl">
                                        <p:cTn id="15" dur="500"/>
                                        <p:tgtEl>
                                          <p:spTgt spid="15"/>
                                        </p:tgtEl>
                                      </p:cBhvr>
                                    </p:animEffect>
                                  </p:childTnLst>
                                </p:cTn>
                              </p:par>
                            </p:childTnLst>
                          </p:cTn>
                        </p:par>
                        <p:par>
                          <p:cTn id="16" fill="hold">
                            <p:stCondLst>
                              <p:cond delay="5500"/>
                            </p:stCondLst>
                            <p:childTnLst>
                              <p:par>
                                <p:cTn id="17" presetID="9" presetClass="entr" fill="hold" nodeType="afterEffect">
                                  <p:stCondLst>
                                    <p:cond delay="2000"/>
                                  </p:stCondLst>
                                  <p:childTnLst>
                                    <p:set>
                                      <p:cBhvr additive="repl">
                                        <p:cTn id="18" dur="1" fill="hold">
                                          <p:stCondLst>
                                            <p:cond delay="0"/>
                                          </p:stCondLst>
                                        </p:cTn>
                                        <p:tgtEl>
                                          <p:spTgt spid="16"/>
                                        </p:tgtEl>
                                        <p:attrNameLst>
                                          <p:attrName>style.visibility</p:attrName>
                                        </p:attrNameLst>
                                      </p:cBhvr>
                                      <p:to>
                                        <p:strVal val="visible"/>
                                      </p:to>
                                    </p:set>
                                    <p:animEffect transition="in" filter="dissolve">
                                      <p:cBhvr additive="repl">
                                        <p:cTn id="19" dur="500"/>
                                        <p:tgtEl>
                                          <p:spTgt spid="16"/>
                                        </p:tgtEl>
                                      </p:cBhvr>
                                    </p:animEffect>
                                  </p:childTnLst>
                                </p:cTn>
                              </p:par>
                            </p:childTnLst>
                          </p:cTn>
                        </p:par>
                        <p:par>
                          <p:cTn id="20" fill="hold">
                            <p:stCondLst>
                              <p:cond delay="8000"/>
                            </p:stCondLst>
                            <p:childTnLst>
                              <p:par>
                                <p:cTn id="21" presetID="9" presetClass="entr" fill="hold" nodeType="afterEffect">
                                  <p:stCondLst>
                                    <p:cond delay="2000"/>
                                  </p:stCondLst>
                                  <p:childTnLst>
                                    <p:set>
                                      <p:cBhvr additive="repl">
                                        <p:cTn id="22" dur="1" fill="hold">
                                          <p:stCondLst>
                                            <p:cond delay="0"/>
                                          </p:stCondLst>
                                        </p:cTn>
                                        <p:tgtEl>
                                          <p:spTgt spid="17"/>
                                        </p:tgtEl>
                                        <p:attrNameLst>
                                          <p:attrName>style.visibility</p:attrName>
                                        </p:attrNameLst>
                                      </p:cBhvr>
                                      <p:to>
                                        <p:strVal val="visible"/>
                                      </p:to>
                                    </p:set>
                                    <p:animEffect transition="in" filter="dissolve">
                                      <p:cBhvr additive="repl">
                                        <p:cTn id="2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612775" y="1600200"/>
            <a:ext cx="6778625" cy="6096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lvl1pPr>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1pPr>
            <a:lvl2pPr>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2pPr>
            <a:lvl3pPr>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3pPr>
            <a:lvl4pPr>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4pPr>
            <a:lvl5pPr>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593725" algn="l"/>
                <a:tab pos="1508125" algn="l"/>
                <a:tab pos="2422525" algn="l"/>
                <a:tab pos="3336925" algn="l"/>
                <a:tab pos="4251325" algn="l"/>
                <a:tab pos="5165725" algn="l"/>
                <a:tab pos="6080125" algn="l"/>
                <a:tab pos="6994525" algn="l"/>
                <a:tab pos="7908925" algn="l"/>
                <a:tab pos="8823325" algn="l"/>
                <a:tab pos="9737725" algn="l"/>
              </a:tabLst>
              <a:defRPr sz="2400">
                <a:solidFill>
                  <a:srgbClr val="000000"/>
                </a:solidFill>
                <a:latin typeface="Arial" charset="0"/>
                <a:ea typeface="ヒラギノ角ゴ ProN W3" charset="0"/>
                <a:cs typeface="ヒラギノ角ゴ ProN W3" charset="0"/>
              </a:defRPr>
            </a:lvl9pPr>
          </a:lstStyle>
          <a:p>
            <a:pPr>
              <a:spcBef>
                <a:spcPts val="700"/>
              </a:spcBef>
              <a:buClrTx/>
              <a:buSzPct val="60000"/>
              <a:buFontTx/>
              <a:buNone/>
              <a:defRPr/>
            </a:pPr>
            <a:r>
              <a:rPr lang="en-US" sz="2900">
                <a:latin typeface="Tw Cen MT" charset="0"/>
                <a:ea typeface="ＭＳ Ｐゴシック" charset="0"/>
                <a:cs typeface="ＭＳ Ｐゴシック" charset="0"/>
              </a:rPr>
              <a:t>Array b[0..5]</a:t>
            </a:r>
          </a:p>
        </p:txBody>
      </p:sp>
      <p:sp>
        <p:nvSpPr>
          <p:cNvPr id="18435" name="Text Box 3"/>
          <p:cNvSpPr txBox="1">
            <a:spLocks noChangeArrowheads="1"/>
          </p:cNvSpPr>
          <p:nvPr/>
        </p:nvSpPr>
        <p:spPr bwMode="auto">
          <a:xfrm>
            <a:off x="0" y="1271588"/>
            <a:ext cx="533400" cy="2444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5pPr>
            <a:lvl6pPr marL="25146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6pPr>
            <a:lvl7pPr marL="29718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7pPr>
            <a:lvl8pPr marL="34290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8pPr>
            <a:lvl9pPr marL="3886200" indent="-228600" defTabSz="457200" eaLnBrk="0" fontAlgn="base" hangingPunct="0">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Arial" charset="0"/>
                <a:ea typeface="ヒラギノ角ゴ ProN W3" charset="-128"/>
              </a:defRPr>
            </a:lvl9pPr>
          </a:lstStyle>
          <a:p>
            <a:pPr algn="ctr" eaLnBrk="1" hangingPunct="1">
              <a:lnSpc>
                <a:spcPct val="80000"/>
              </a:lnSpc>
              <a:buClrTx/>
              <a:buFontTx/>
              <a:buNone/>
            </a:pPr>
            <a:fld id="{60543B98-FBB0-A644-8F13-6F5FB2D78A59}" type="slidenum">
              <a:rPr lang="en-US" altLang="en-US" sz="1200" b="1">
                <a:solidFill>
                  <a:srgbClr val="FFFFFF"/>
                </a:solidFill>
              </a:rPr>
              <a:pPr algn="ctr" eaLnBrk="1" hangingPunct="1">
                <a:lnSpc>
                  <a:spcPct val="80000"/>
                </a:lnSpc>
                <a:buClrTx/>
                <a:buFontTx/>
                <a:buNone/>
              </a:pPr>
              <a:t>9</a:t>
            </a:fld>
            <a:endParaRPr lang="en-US" altLang="en-US" sz="1200" b="1">
              <a:solidFill>
                <a:srgbClr val="FFFFFF"/>
              </a:solidFill>
            </a:endParaRPr>
          </a:p>
        </p:txBody>
      </p:sp>
      <p:sp>
        <p:nvSpPr>
          <p:cNvPr id="18436" name="Text Box 4"/>
          <p:cNvSpPr txBox="1">
            <a:spLocks noChangeArrowheads="1"/>
          </p:cNvSpPr>
          <p:nvPr/>
        </p:nvSpPr>
        <p:spPr bwMode="auto">
          <a:xfrm>
            <a:off x="1074738" y="2667000"/>
            <a:ext cx="2735262" cy="460375"/>
          </a:xfrm>
          <a:prstGeom prst="rect">
            <a:avLst/>
          </a:prstGeom>
          <a:noFill/>
          <a:ln w="9360" cap="sq">
            <a:solidFill>
              <a:srgbClr val="800000"/>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   </a:t>
            </a:r>
          </a:p>
        </p:txBody>
      </p:sp>
      <p:sp>
        <p:nvSpPr>
          <p:cNvPr id="18437" name="Line 5"/>
          <p:cNvSpPr>
            <a:spLocks noChangeShapeType="1"/>
          </p:cNvSpPr>
          <p:nvPr/>
        </p:nvSpPr>
        <p:spPr bwMode="auto">
          <a:xfrm>
            <a:off x="1524000" y="2667000"/>
            <a:ext cx="1588" cy="457200"/>
          </a:xfrm>
          <a:prstGeom prst="line">
            <a:avLst/>
          </a:prstGeom>
          <a:noFill/>
          <a:ln w="19080" cap="sq">
            <a:solidFill>
              <a:srgbClr val="800000"/>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ea typeface="ヒラギノ角ゴ ProN W3" charset="0"/>
              <a:cs typeface="ヒラギノ角ゴ ProN W3" charset="0"/>
            </a:endParaRPr>
          </a:p>
        </p:txBody>
      </p:sp>
      <p:sp>
        <p:nvSpPr>
          <p:cNvPr id="18438" name="Line 6"/>
          <p:cNvSpPr>
            <a:spLocks noChangeShapeType="1"/>
          </p:cNvSpPr>
          <p:nvPr/>
        </p:nvSpPr>
        <p:spPr bwMode="auto">
          <a:xfrm>
            <a:off x="1981200" y="2667000"/>
            <a:ext cx="1588" cy="457200"/>
          </a:xfrm>
          <a:prstGeom prst="line">
            <a:avLst/>
          </a:prstGeom>
          <a:noFill/>
          <a:ln w="19080" cap="sq">
            <a:solidFill>
              <a:srgbClr val="800000"/>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ea typeface="ヒラギノ角ゴ ProN W3" charset="0"/>
              <a:cs typeface="ヒラギノ角ゴ ProN W3" charset="0"/>
            </a:endParaRPr>
          </a:p>
        </p:txBody>
      </p:sp>
      <p:sp>
        <p:nvSpPr>
          <p:cNvPr id="18439" name="Text Box 7"/>
          <p:cNvSpPr txBox="1">
            <a:spLocks noChangeArrowheads="1"/>
          </p:cNvSpPr>
          <p:nvPr/>
        </p:nvSpPr>
        <p:spPr bwMode="auto">
          <a:xfrm>
            <a:off x="1012825" y="2243137"/>
            <a:ext cx="4741862"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latin typeface="Times New Roman" charset="0"/>
                <a:cs typeface="Times New Roman" charset="0"/>
              </a:rPr>
              <a:t> 0    1    2    3    4    5    </a:t>
            </a:r>
            <a:r>
              <a:rPr lang="en-US" dirty="0" err="1">
                <a:latin typeface="Times New Roman" charset="0"/>
                <a:cs typeface="Times New Roman" charset="0"/>
              </a:rPr>
              <a:t>b.length</a:t>
            </a:r>
            <a:endParaRPr lang="en-US" dirty="0">
              <a:latin typeface="Times New Roman" charset="0"/>
              <a:cs typeface="Times New Roman" charset="0"/>
            </a:endParaRPr>
          </a:p>
        </p:txBody>
      </p:sp>
      <p:sp>
        <p:nvSpPr>
          <p:cNvPr id="18440" name="Line 8"/>
          <p:cNvSpPr>
            <a:spLocks noChangeShapeType="1"/>
          </p:cNvSpPr>
          <p:nvPr/>
        </p:nvSpPr>
        <p:spPr bwMode="auto">
          <a:xfrm>
            <a:off x="2438400" y="2667000"/>
            <a:ext cx="1588" cy="457200"/>
          </a:xfrm>
          <a:prstGeom prst="line">
            <a:avLst/>
          </a:prstGeom>
          <a:noFill/>
          <a:ln w="19080" cap="sq">
            <a:solidFill>
              <a:srgbClr val="800000"/>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ea typeface="ヒラギノ角ゴ ProN W3" charset="0"/>
              <a:cs typeface="ヒラギノ角ゴ ProN W3" charset="0"/>
            </a:endParaRPr>
          </a:p>
        </p:txBody>
      </p:sp>
      <p:sp>
        <p:nvSpPr>
          <p:cNvPr id="18441" name="Line 9"/>
          <p:cNvSpPr>
            <a:spLocks noChangeShapeType="1"/>
          </p:cNvSpPr>
          <p:nvPr/>
        </p:nvSpPr>
        <p:spPr bwMode="auto">
          <a:xfrm>
            <a:off x="2895600" y="2667000"/>
            <a:ext cx="1588" cy="457200"/>
          </a:xfrm>
          <a:prstGeom prst="line">
            <a:avLst/>
          </a:prstGeom>
          <a:noFill/>
          <a:ln w="19080" cap="sq">
            <a:solidFill>
              <a:srgbClr val="800000"/>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ea typeface="ヒラギノ角ゴ ProN W3" charset="0"/>
              <a:cs typeface="ヒラギノ角ゴ ProN W3" charset="0"/>
            </a:endParaRPr>
          </a:p>
        </p:txBody>
      </p:sp>
      <p:sp>
        <p:nvSpPr>
          <p:cNvPr id="18442" name="Line 10"/>
          <p:cNvSpPr>
            <a:spLocks noChangeShapeType="1"/>
          </p:cNvSpPr>
          <p:nvPr/>
        </p:nvSpPr>
        <p:spPr bwMode="auto">
          <a:xfrm>
            <a:off x="3352800" y="2667000"/>
            <a:ext cx="1588" cy="457200"/>
          </a:xfrm>
          <a:prstGeom prst="line">
            <a:avLst/>
          </a:prstGeom>
          <a:noFill/>
          <a:ln w="19080" cap="sq">
            <a:solidFill>
              <a:srgbClr val="800000"/>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ea typeface="ヒラギノ角ゴ ProN W3" charset="0"/>
              <a:cs typeface="ヒラギノ角ゴ ProN W3" charset="0"/>
            </a:endParaRPr>
          </a:p>
        </p:txBody>
      </p:sp>
      <p:sp>
        <p:nvSpPr>
          <p:cNvPr id="18444" name="Text Box 12"/>
          <p:cNvSpPr txBox="1">
            <a:spLocks noChangeArrowheads="1"/>
          </p:cNvSpPr>
          <p:nvPr/>
        </p:nvSpPr>
        <p:spPr bwMode="auto">
          <a:xfrm>
            <a:off x="701675" y="3657600"/>
            <a:ext cx="4392847" cy="120251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dirty="0"/>
              <a:t>put values 5 3 6 2 4 into queue</a:t>
            </a:r>
          </a:p>
          <a:p>
            <a:pPr>
              <a:buClrTx/>
              <a:buFontTx/>
              <a:buNone/>
              <a:defRPr/>
            </a:pPr>
            <a:endParaRPr lang="en-US" dirty="0"/>
          </a:p>
          <a:p>
            <a:pPr>
              <a:buClrTx/>
              <a:buFontTx/>
              <a:buNone/>
              <a:defRPr/>
            </a:pPr>
            <a:r>
              <a:rPr lang="en-US" dirty="0"/>
              <a:t>get, get, get</a:t>
            </a:r>
          </a:p>
        </p:txBody>
      </p:sp>
      <p:sp>
        <p:nvSpPr>
          <p:cNvPr id="18445" name="Text Box 13"/>
          <p:cNvSpPr txBox="1">
            <a:spLocks noChangeArrowheads="1"/>
          </p:cNvSpPr>
          <p:nvPr/>
        </p:nvSpPr>
        <p:spPr bwMode="auto">
          <a:xfrm>
            <a:off x="1146175" y="2667000"/>
            <a:ext cx="34925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5</a:t>
            </a:r>
          </a:p>
        </p:txBody>
      </p:sp>
      <p:sp>
        <p:nvSpPr>
          <p:cNvPr id="18446" name="Text Box 14"/>
          <p:cNvSpPr txBox="1">
            <a:spLocks noChangeArrowheads="1"/>
          </p:cNvSpPr>
          <p:nvPr/>
        </p:nvSpPr>
        <p:spPr bwMode="auto">
          <a:xfrm>
            <a:off x="1552575" y="2667000"/>
            <a:ext cx="34925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3</a:t>
            </a:r>
          </a:p>
        </p:txBody>
      </p:sp>
      <p:sp>
        <p:nvSpPr>
          <p:cNvPr id="18447" name="Text Box 15"/>
          <p:cNvSpPr txBox="1">
            <a:spLocks noChangeArrowheads="1"/>
          </p:cNvSpPr>
          <p:nvPr/>
        </p:nvSpPr>
        <p:spPr bwMode="auto">
          <a:xfrm>
            <a:off x="1990725" y="2667000"/>
            <a:ext cx="34925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6</a:t>
            </a:r>
          </a:p>
        </p:txBody>
      </p:sp>
      <p:sp>
        <p:nvSpPr>
          <p:cNvPr id="18448" name="Text Box 16"/>
          <p:cNvSpPr txBox="1">
            <a:spLocks noChangeArrowheads="1"/>
          </p:cNvSpPr>
          <p:nvPr/>
        </p:nvSpPr>
        <p:spPr bwMode="auto">
          <a:xfrm>
            <a:off x="2517775" y="2667000"/>
            <a:ext cx="34925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2</a:t>
            </a:r>
          </a:p>
        </p:txBody>
      </p:sp>
      <p:sp>
        <p:nvSpPr>
          <p:cNvPr id="18449" name="Text Box 17"/>
          <p:cNvSpPr txBox="1">
            <a:spLocks noChangeArrowheads="1"/>
          </p:cNvSpPr>
          <p:nvPr/>
        </p:nvSpPr>
        <p:spPr bwMode="auto">
          <a:xfrm>
            <a:off x="3000375" y="2667000"/>
            <a:ext cx="34925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4</a:t>
            </a:r>
          </a:p>
        </p:txBody>
      </p:sp>
      <p:sp>
        <p:nvSpPr>
          <p:cNvPr id="18450" name="Text Box 18"/>
          <p:cNvSpPr txBox="1">
            <a:spLocks noChangeArrowheads="1"/>
          </p:cNvSpPr>
          <p:nvPr/>
        </p:nvSpPr>
        <p:spPr bwMode="auto">
          <a:xfrm>
            <a:off x="663575" y="2667000"/>
            <a:ext cx="349250" cy="4603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3465A4"/>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ヒラギノ角ゴ ProN W3" charset="0"/>
                <a:cs typeface="ヒラギノ角ゴ ProN W3" charset="0"/>
              </a:defRPr>
            </a:lvl9pPr>
          </a:lstStyle>
          <a:p>
            <a:pPr>
              <a:buClrTx/>
              <a:buFontTx/>
              <a:buNone/>
              <a:defRPr/>
            </a:pPr>
            <a:r>
              <a:rPr lang="en-US"/>
              <a:t>b</a:t>
            </a:r>
          </a:p>
        </p:txBody>
      </p:sp>
      <p:sp>
        <p:nvSpPr>
          <p:cNvPr id="3" name="Title 2"/>
          <p:cNvSpPr>
            <a:spLocks noGrp="1"/>
          </p:cNvSpPr>
          <p:nvPr>
            <p:ph type="title"/>
          </p:nvPr>
        </p:nvSpPr>
        <p:spPr/>
        <p:txBody>
          <a:bodyPr/>
          <a:lstStyle/>
          <a:p>
            <a:pPr algn="ctr"/>
            <a:r>
              <a:rPr lang="en-US" sz="3600" dirty="0" err="1">
                <a:solidFill>
                  <a:srgbClr val="7030A0"/>
                </a:solidFill>
              </a:rPr>
              <a:t>ArrayQueue</a:t>
            </a:r>
            <a:endParaRPr lang="en-US" sz="36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fill="hold" nodeType="clickEffect">
                                  <p:stCondLst>
                                    <p:cond delay="0"/>
                                  </p:stCondLst>
                                  <p:childTnLst>
                                    <p:set>
                                      <p:cBhvr additive="repl">
                                        <p:cTn id="6" dur="1" fill="hold">
                                          <p:stCondLst>
                                            <p:cond delay="0"/>
                                          </p:stCondLst>
                                        </p:cTn>
                                        <p:tgtEl>
                                          <p:spTgt spid="18445"/>
                                        </p:tgtEl>
                                        <p:attrNameLst>
                                          <p:attrName>style.visibility</p:attrName>
                                        </p:attrNameLst>
                                      </p:cBhvr>
                                      <p:to>
                                        <p:strVal val="hidden"/>
                                      </p:to>
                                    </p:set>
                                  </p:childTnLst>
                                </p:cTn>
                              </p:par>
                            </p:childTnLst>
                          </p:cTn>
                        </p:par>
                        <p:par>
                          <p:cTn id="7" fill="hold" nodeType="afterGroup">
                            <p:stCondLst>
                              <p:cond delay="0"/>
                            </p:stCondLst>
                            <p:childTnLst>
                              <p:par>
                                <p:cTn id="8" presetID="1" presetClass="exit" fill="hold" nodeType="afterEffect">
                                  <p:stCondLst>
                                    <p:cond delay="2000"/>
                                  </p:stCondLst>
                                  <p:childTnLst>
                                    <p:set>
                                      <p:cBhvr additive="repl">
                                        <p:cTn id="9" dur="1" fill="hold">
                                          <p:stCondLst>
                                            <p:cond delay="0"/>
                                          </p:stCondLst>
                                        </p:cTn>
                                        <p:tgtEl>
                                          <p:spTgt spid="18446"/>
                                        </p:tgtEl>
                                        <p:attrNameLst>
                                          <p:attrName>style.visibility</p:attrName>
                                        </p:attrNameLst>
                                      </p:cBhvr>
                                      <p:to>
                                        <p:strVal val="hidden"/>
                                      </p:to>
                                    </p:set>
                                  </p:childTnLst>
                                </p:cTn>
                              </p:par>
                            </p:childTnLst>
                          </p:cTn>
                        </p:par>
                        <p:par>
                          <p:cTn id="10" fill="hold" nodeType="afterGroup">
                            <p:stCondLst>
                              <p:cond delay="2000"/>
                            </p:stCondLst>
                            <p:childTnLst>
                              <p:par>
                                <p:cTn id="11" presetID="1" presetClass="exit" fill="hold" nodeType="afterEffect">
                                  <p:stCondLst>
                                    <p:cond delay="2000"/>
                                  </p:stCondLst>
                                  <p:childTnLst>
                                    <p:set>
                                      <p:cBhvr additive="repl">
                                        <p:cTn id="12" dur="1" fill="hold">
                                          <p:stCondLst>
                                            <p:cond delay="0"/>
                                          </p:stCondLst>
                                        </p:cTn>
                                        <p:tgtEl>
                                          <p:spTgt spid="1844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w Cen MT"/>
        <a:ea typeface="ＭＳ Ｐゴシック"/>
        <a:cs typeface="ＭＳ Ｐゴシック"/>
      </a:majorFont>
      <a:minorFont>
        <a:latin typeface="Tw Cen MT"/>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2400" b="0" i="0" u="none" strike="noStrike" cap="none" normalizeH="0" baseline="0">
            <a:ln>
              <a:noFill/>
            </a:ln>
            <a:solidFill>
              <a:schemeClr val="bg1"/>
            </a:solidFill>
            <a:effectLst/>
            <a:latin typeface="Arial" charset="0"/>
            <a:ea typeface="ヒラギノ角ゴ ProN W3" charset="0"/>
            <a:cs typeface="ヒラギノ角ゴ ProN W3"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2400" b="0" i="0" u="none" strike="noStrike" cap="none" normalizeH="0" baseline="0">
            <a:ln>
              <a:noFill/>
            </a:ln>
            <a:solidFill>
              <a:schemeClr val="bg1"/>
            </a:solidFill>
            <a:effectLst/>
            <a:latin typeface="Arial" charset="0"/>
            <a:ea typeface="ヒラギノ角ゴ ProN W3" charset="0"/>
            <a:cs typeface="ヒラギノ角ゴ ProN W3"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w Cen MT"/>
        <a:ea typeface="ＭＳ Ｐゴシック"/>
        <a:cs typeface="ＭＳ Ｐゴシック"/>
      </a:majorFont>
      <a:minorFont>
        <a:latin typeface="Tw Cen MT"/>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2400" b="0" i="0" u="none" strike="noStrike" cap="none" normalizeH="0" baseline="0">
            <a:ln>
              <a:noFill/>
            </a:ln>
            <a:solidFill>
              <a:schemeClr val="bg1"/>
            </a:solidFill>
            <a:effectLst/>
            <a:latin typeface="Arial" charset="0"/>
            <a:ea typeface="ヒラギノ角ゴ ProN W3" charset="0"/>
            <a:cs typeface="ヒラギノ角ゴ ProN W3"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2400" b="0" i="0" u="none" strike="noStrike" cap="none" normalizeH="0" baseline="0">
            <a:ln>
              <a:noFill/>
            </a:ln>
            <a:solidFill>
              <a:schemeClr val="bg1"/>
            </a:solidFill>
            <a:effectLst/>
            <a:latin typeface="Arial" charset="0"/>
            <a:ea typeface="ヒラギノ角ゴ ProN W3" charset="0"/>
            <a:cs typeface="ヒラギノ角ゴ ProN W3"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9128</TotalTime>
  <Words>2283</Words>
  <Application>Microsoft Macintosh PowerPoint</Application>
  <PresentationFormat>On-screen Show (4:3)</PresentationFormat>
  <Paragraphs>430</Paragraphs>
  <Slides>32</Slides>
  <Notes>21</Notes>
  <HiddenSlides>1</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32</vt:i4>
      </vt:variant>
    </vt:vector>
  </HeadingPairs>
  <TitlesOfParts>
    <vt:vector size="44" baseType="lpstr">
      <vt:lpstr>ＭＳ Ｐゴシック</vt:lpstr>
      <vt:lpstr>ヒラギノ角ゴ ProN W3</vt:lpstr>
      <vt:lpstr>Arial</vt:lpstr>
      <vt:lpstr>Consolas</vt:lpstr>
      <vt:lpstr>Courier New</vt:lpstr>
      <vt:lpstr>DejaVu Sans</vt:lpstr>
      <vt:lpstr>Source Code Pro</vt:lpstr>
      <vt:lpstr>Times New Roman</vt:lpstr>
      <vt:lpstr>Tw Cen MT</vt:lpstr>
      <vt:lpstr>Wingdings</vt:lpstr>
      <vt:lpstr>Office Theme</vt:lpstr>
      <vt:lpstr>1_Office Theme</vt:lpstr>
      <vt:lpstr>PowerPoint Presentation</vt:lpstr>
      <vt:lpstr>Results of prelim 2 on Piazza</vt:lpstr>
      <vt:lpstr>The final is optional</vt:lpstr>
      <vt:lpstr>Concurrent Programs</vt:lpstr>
      <vt:lpstr>PowerPoint Presentation</vt:lpstr>
      <vt:lpstr>An Example: bounded buffer</vt:lpstr>
      <vt:lpstr>An Example: bounded buffer</vt:lpstr>
      <vt:lpstr>ArrayQueue</vt:lpstr>
      <vt:lpstr>ArrayQueue</vt:lpstr>
      <vt:lpstr>ArrayQueue</vt:lpstr>
      <vt:lpstr>ArrayQueue</vt:lpstr>
      <vt:lpstr>PowerPoint Presentation</vt:lpstr>
      <vt:lpstr>PowerPoint Presentation</vt:lpstr>
      <vt:lpstr>Synchronized block</vt:lpstr>
      <vt:lpstr>PowerPoint Presentation</vt:lpstr>
      <vt:lpstr>PowerPoint Presentation</vt:lpstr>
      <vt:lpstr>Synchronized blocks</vt:lpstr>
      <vt:lpstr>Synchronized Methods</vt:lpstr>
      <vt:lpstr>PowerPoint Presentation</vt:lpstr>
      <vt:lpstr>Two lists for a synchronized object</vt:lpstr>
      <vt:lpstr>PowerPoint Presentation</vt:lpstr>
      <vt:lpstr>notify() and notifyAll()</vt:lpstr>
      <vt:lpstr>PowerPoint Presentation</vt:lpstr>
      <vt:lpstr>PowerPoint Presentation</vt:lpstr>
      <vt:lpstr>PowerPoint Presentation</vt:lpstr>
      <vt:lpstr>PowerPoint Presentation</vt:lpstr>
      <vt:lpstr>PowerPoint Presentation</vt:lpstr>
      <vt:lpstr>PowerPoint Presentation</vt:lpstr>
      <vt:lpstr>Race Conditions</vt:lpstr>
      <vt:lpstr>PowerPoint Presentation</vt:lpstr>
      <vt:lpstr>Fancier forms of locking</vt:lpstr>
      <vt:lpstr>PowerPoint Presentation</vt:lpstr>
    </vt:vector>
  </TitlesOfParts>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Priority Queue</dc:title>
  <dc:creator>Dexter Kozen</dc:creator>
  <cp:lastModifiedBy>Microsoft Office User</cp:lastModifiedBy>
  <cp:revision>283</cp:revision>
  <cp:lastPrinted>2017-05-02T12:01:13Z</cp:lastPrinted>
  <dcterms:created xsi:type="dcterms:W3CDTF">1601-01-01T00:00:00Z</dcterms:created>
  <dcterms:modified xsi:type="dcterms:W3CDTF">2018-04-26T13:37:55Z</dcterms:modified>
</cp:coreProperties>
</file>